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6858000" cx="121916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h71e136f2bf582d1a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h71e136f2bf582d1a_1_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h71e136f2bf582d1a_1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h71e136f2bf582d1a_1_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h71e136f2bf582d1a_1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h71e136f2bf582d1a_1_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h71e136f2bf582d1a_1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h71e136f2bf582d1a_1_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h71e136f2bf582d1a_1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h71e136f2bf582d1a_1_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h71e136f2bf582d1a_1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h71e136f2bf582d1a_1_1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h71e136f2bf582d1a_1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h71e136f2bf582d1a_1_1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h71e136f2bf582d1a_1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h71e136f2bf582d1a_1_1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8F9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0" y="-214900"/>
            <a:ext cx="12191700" cy="14937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3"/>
          <p:cNvSpPr/>
          <p:nvPr/>
        </p:nvSpPr>
        <p:spPr>
          <a:xfrm>
            <a:off x="7775" y="1293960"/>
            <a:ext cx="12191700" cy="22800"/>
          </a:xfrm>
          <a:prstGeom prst="rect">
            <a:avLst/>
          </a:prstGeom>
          <a:solidFill>
            <a:srgbClr val="C69C4D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3"/>
          <p:cNvSpPr/>
          <p:nvPr/>
        </p:nvSpPr>
        <p:spPr>
          <a:xfrm>
            <a:off x="7775" y="1278806"/>
            <a:ext cx="12191700" cy="32100"/>
          </a:xfrm>
          <a:prstGeom prst="rect">
            <a:avLst/>
          </a:prstGeom>
          <a:solidFill>
            <a:srgbClr val="12304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1371600" y="1344168"/>
            <a:ext cx="94641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12304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2026 IEEE India Geoscience and Remote Sensing Symposium, InGARSS 2026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365755" y="1871194"/>
            <a:ext cx="20118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12304A"/>
                </a:solidFill>
                <a:latin typeface="Arial"/>
                <a:ea typeface="Arial"/>
                <a:cs typeface="Arial"/>
                <a:sym typeface="Arial"/>
              </a:rPr>
              <a:t>Paper ID: ###</a:t>
            </a:r>
            <a:endParaRPr/>
          </a:p>
        </p:txBody>
      </p:sp>
      <p:sp>
        <p:nvSpPr>
          <p:cNvPr id="89" name="Google Shape;89;p13"/>
          <p:cNvSpPr txBox="1"/>
          <p:nvPr/>
        </p:nvSpPr>
        <p:spPr>
          <a:xfrm>
            <a:off x="9646920" y="1874519"/>
            <a:ext cx="21031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12304A"/>
                </a:solidFill>
                <a:latin typeface="Arial"/>
                <a:ea typeface="Arial"/>
                <a:cs typeface="Arial"/>
                <a:sym typeface="Arial"/>
              </a:rPr>
              <a:t>Date:     - 12 - 2026</a:t>
            </a:r>
            <a:endParaRPr/>
          </a:p>
        </p:txBody>
      </p:sp>
      <p:sp>
        <p:nvSpPr>
          <p:cNvPr id="90" name="Google Shape;90;p13"/>
          <p:cNvSpPr txBox="1"/>
          <p:nvPr/>
        </p:nvSpPr>
        <p:spPr>
          <a:xfrm>
            <a:off x="1208688" y="2589374"/>
            <a:ext cx="97743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rgbClr val="12304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Paper Title</a:t>
            </a:r>
            <a:endParaRPr sz="4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659238" y="3790088"/>
            <a:ext cx="108888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525E68"/>
                </a:solidFill>
                <a:latin typeface="Arial"/>
                <a:ea typeface="Arial"/>
                <a:cs typeface="Arial"/>
                <a:sym typeface="Arial"/>
              </a:rPr>
              <a:t>All Authors Names and Affiliations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1309675" y="4869875"/>
            <a:ext cx="919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0062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Presented by: Author Name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0" y="6327648"/>
            <a:ext cx="12191695" cy="530352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3"/>
          <p:cNvSpPr/>
          <p:nvPr/>
        </p:nvSpPr>
        <p:spPr>
          <a:xfrm>
            <a:off x="0" y="6281928"/>
            <a:ext cx="12191695" cy="32004"/>
          </a:xfrm>
          <a:prstGeom prst="rect">
            <a:avLst/>
          </a:prstGeom>
          <a:solidFill>
            <a:srgbClr val="12304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3"/>
          <p:cNvSpPr/>
          <p:nvPr/>
        </p:nvSpPr>
        <p:spPr>
          <a:xfrm>
            <a:off x="0" y="6313932"/>
            <a:ext cx="12191695" cy="22860"/>
          </a:xfrm>
          <a:prstGeom prst="rect">
            <a:avLst/>
          </a:prstGeom>
          <a:solidFill>
            <a:srgbClr val="C69C4D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177285" y="6434538"/>
            <a:ext cx="4846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rgbClr val="525E68"/>
                </a:solidFill>
                <a:latin typeface="Arial"/>
                <a:ea typeface="Arial"/>
                <a:cs typeface="Arial"/>
                <a:sym typeface="Arial"/>
              </a:rPr>
              <a:t>InGARSS 2026  |  Digital Earth – Modeling, Mapping, and Monitoring</a:t>
            </a:r>
            <a:endParaRPr sz="1600"/>
          </a:p>
        </p:txBody>
      </p:sp>
      <p:sp>
        <p:nvSpPr>
          <p:cNvPr id="97" name="Google Shape;97;p13"/>
          <p:cNvSpPr txBox="1"/>
          <p:nvPr/>
        </p:nvSpPr>
        <p:spPr>
          <a:xfrm>
            <a:off x="4800600" y="6373201"/>
            <a:ext cx="3612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12304A"/>
                </a:solidFill>
                <a:latin typeface="Arial"/>
                <a:ea typeface="Arial"/>
                <a:cs typeface="Arial"/>
                <a:sym typeface="Arial"/>
              </a:rPr>
              <a:t>IEEE GRSS Hyderabad Chapter</a:t>
            </a:r>
            <a:endParaRPr sz="2000"/>
          </a:p>
        </p:txBody>
      </p:sp>
      <p:sp>
        <p:nvSpPr>
          <p:cNvPr id="98" name="Google Shape;98;p13"/>
          <p:cNvSpPr txBox="1"/>
          <p:nvPr/>
        </p:nvSpPr>
        <p:spPr>
          <a:xfrm>
            <a:off x="8412480" y="6419088"/>
            <a:ext cx="34290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525E68"/>
                </a:solidFill>
                <a:latin typeface="Arial"/>
                <a:ea typeface="Arial"/>
                <a:cs typeface="Arial"/>
                <a:sym typeface="Arial"/>
              </a:rPr>
              <a:t>01–04 December 2026 • Hyderabad, India</a:t>
            </a:r>
            <a:endParaRPr sz="1800"/>
          </a:p>
        </p:txBody>
      </p:sp>
      <p:pic>
        <p:nvPicPr>
          <p:cNvPr id="99" name="Google Shape;9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35371" y="-99225"/>
            <a:ext cx="2011675" cy="12931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00600" y="-99225"/>
            <a:ext cx="2210475" cy="123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6552" y="-162374"/>
            <a:ext cx="1526200" cy="13644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8F9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4"/>
          <p:cNvSpPr/>
          <p:nvPr/>
        </p:nvSpPr>
        <p:spPr>
          <a:xfrm>
            <a:off x="0" y="-214900"/>
            <a:ext cx="12191700" cy="930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4"/>
          <p:cNvSpPr/>
          <p:nvPr/>
        </p:nvSpPr>
        <p:spPr>
          <a:xfrm>
            <a:off x="7800" y="712060"/>
            <a:ext cx="12191700" cy="22800"/>
          </a:xfrm>
          <a:prstGeom prst="rect">
            <a:avLst/>
          </a:prstGeom>
          <a:solidFill>
            <a:srgbClr val="C69C4D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4"/>
          <p:cNvSpPr/>
          <p:nvPr/>
        </p:nvSpPr>
        <p:spPr>
          <a:xfrm>
            <a:off x="-12" y="707406"/>
            <a:ext cx="12191700" cy="32100"/>
          </a:xfrm>
          <a:prstGeom prst="rect">
            <a:avLst/>
          </a:prstGeom>
          <a:solidFill>
            <a:srgbClr val="12304A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4"/>
          <p:cNvSpPr txBox="1"/>
          <p:nvPr/>
        </p:nvSpPr>
        <p:spPr>
          <a:xfrm>
            <a:off x="1371600" y="57643"/>
            <a:ext cx="94641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12304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2026 IEEE India Geoscience and Remote Sensing Symposium, InGARSS 2026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0" name="Google Shape;110;p14"/>
          <p:cNvSpPr txBox="1"/>
          <p:nvPr/>
        </p:nvSpPr>
        <p:spPr>
          <a:xfrm>
            <a:off x="510738" y="1004350"/>
            <a:ext cx="9798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12304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Outline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1" name="Google Shape;111;p14"/>
          <p:cNvSpPr/>
          <p:nvPr/>
        </p:nvSpPr>
        <p:spPr>
          <a:xfrm>
            <a:off x="0" y="6327648"/>
            <a:ext cx="12191700" cy="5304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4"/>
          <p:cNvSpPr/>
          <p:nvPr/>
        </p:nvSpPr>
        <p:spPr>
          <a:xfrm>
            <a:off x="0" y="6281928"/>
            <a:ext cx="12191700" cy="32100"/>
          </a:xfrm>
          <a:prstGeom prst="rect">
            <a:avLst/>
          </a:prstGeom>
          <a:solidFill>
            <a:srgbClr val="12304A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4"/>
          <p:cNvSpPr/>
          <p:nvPr/>
        </p:nvSpPr>
        <p:spPr>
          <a:xfrm>
            <a:off x="0" y="6313932"/>
            <a:ext cx="12191700" cy="22800"/>
          </a:xfrm>
          <a:prstGeom prst="rect">
            <a:avLst/>
          </a:prstGeom>
          <a:solidFill>
            <a:srgbClr val="C69C4D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4"/>
          <p:cNvSpPr txBox="1"/>
          <p:nvPr/>
        </p:nvSpPr>
        <p:spPr>
          <a:xfrm>
            <a:off x="177285" y="6434538"/>
            <a:ext cx="4846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rgbClr val="525E68"/>
                </a:solidFill>
                <a:latin typeface="Arial"/>
                <a:ea typeface="Arial"/>
                <a:cs typeface="Arial"/>
                <a:sym typeface="Arial"/>
              </a:rPr>
              <a:t>InGARSS 2026  |  Digital Earth – Modeling, Mapping, and Monitoring</a:t>
            </a:r>
            <a:endParaRPr sz="1600"/>
          </a:p>
        </p:txBody>
      </p:sp>
      <p:sp>
        <p:nvSpPr>
          <p:cNvPr id="115" name="Google Shape;115;p14"/>
          <p:cNvSpPr txBox="1"/>
          <p:nvPr/>
        </p:nvSpPr>
        <p:spPr>
          <a:xfrm>
            <a:off x="4800600" y="6373201"/>
            <a:ext cx="3612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12304A"/>
                </a:solidFill>
                <a:latin typeface="Arial"/>
                <a:ea typeface="Arial"/>
                <a:cs typeface="Arial"/>
                <a:sym typeface="Arial"/>
              </a:rPr>
              <a:t>IEEE GRSS Hyderabad Chapter</a:t>
            </a:r>
            <a:endParaRPr sz="2000"/>
          </a:p>
        </p:txBody>
      </p:sp>
      <p:sp>
        <p:nvSpPr>
          <p:cNvPr id="116" name="Google Shape;116;p14"/>
          <p:cNvSpPr txBox="1"/>
          <p:nvPr/>
        </p:nvSpPr>
        <p:spPr>
          <a:xfrm>
            <a:off x="8412480" y="6419088"/>
            <a:ext cx="34290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525E68"/>
                </a:solidFill>
                <a:latin typeface="Arial"/>
                <a:ea typeface="Arial"/>
                <a:cs typeface="Arial"/>
                <a:sym typeface="Arial"/>
              </a:rPr>
              <a:t>01–04 December 2026 • Hyderabad, India</a:t>
            </a:r>
            <a:endParaRPr sz="1800"/>
          </a:p>
        </p:txBody>
      </p:sp>
      <p:pic>
        <p:nvPicPr>
          <p:cNvPr id="117" name="Google Shape;11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76299" y="-157100"/>
            <a:ext cx="1266864" cy="8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7276" y="-136575"/>
            <a:ext cx="865050" cy="773356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4"/>
          <p:cNvSpPr txBox="1"/>
          <p:nvPr/>
        </p:nvSpPr>
        <p:spPr>
          <a:xfrm>
            <a:off x="510750" y="1724625"/>
            <a:ext cx="7191000" cy="3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Times New Roman"/>
              <a:buChar char="●"/>
            </a:pPr>
            <a:r>
              <a:rPr lang="en-US"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Introduction</a:t>
            </a:r>
            <a:endParaRPr sz="2300">
              <a:solidFill>
                <a:schemeClr val="dk1"/>
              </a:solidFill>
            </a:endParaRPr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Times New Roman"/>
              <a:buChar char="●"/>
            </a:pPr>
            <a:r>
              <a:rPr lang="en-US"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Literature Review</a:t>
            </a:r>
            <a:endParaRPr sz="2300">
              <a:solidFill>
                <a:schemeClr val="dk1"/>
              </a:solidFill>
            </a:endParaRPr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Times New Roman"/>
              <a:buChar char="●"/>
            </a:pPr>
            <a:r>
              <a:rPr lang="en-US"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Problem Statement</a:t>
            </a:r>
            <a:endParaRPr sz="2300">
              <a:solidFill>
                <a:schemeClr val="dk1"/>
              </a:solidFill>
            </a:endParaRPr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Times New Roman"/>
              <a:buChar char="●"/>
            </a:pPr>
            <a:r>
              <a:rPr lang="en-US"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Methodology</a:t>
            </a:r>
            <a:endParaRPr sz="2300">
              <a:solidFill>
                <a:schemeClr val="dk1"/>
              </a:solidFill>
            </a:endParaRPr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Times New Roman"/>
              <a:buChar char="●"/>
            </a:pPr>
            <a:r>
              <a:rPr lang="en-US"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Results &amp; Discussion</a:t>
            </a:r>
            <a:endParaRPr sz="2300">
              <a:solidFill>
                <a:schemeClr val="dk1"/>
              </a:solidFill>
            </a:endParaRPr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Times New Roman"/>
              <a:buChar char="●"/>
            </a:pPr>
            <a:r>
              <a:rPr lang="en-US"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Conclusion &amp; Future Work</a:t>
            </a:r>
            <a:endParaRPr sz="2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8F9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5"/>
          <p:cNvSpPr/>
          <p:nvPr/>
        </p:nvSpPr>
        <p:spPr>
          <a:xfrm>
            <a:off x="0" y="-214900"/>
            <a:ext cx="12191700" cy="930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5"/>
          <p:cNvSpPr/>
          <p:nvPr/>
        </p:nvSpPr>
        <p:spPr>
          <a:xfrm>
            <a:off x="7800" y="712060"/>
            <a:ext cx="12191700" cy="22800"/>
          </a:xfrm>
          <a:prstGeom prst="rect">
            <a:avLst/>
          </a:prstGeom>
          <a:solidFill>
            <a:srgbClr val="C69C4D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5"/>
          <p:cNvSpPr/>
          <p:nvPr/>
        </p:nvSpPr>
        <p:spPr>
          <a:xfrm>
            <a:off x="-12" y="707406"/>
            <a:ext cx="12191700" cy="32100"/>
          </a:xfrm>
          <a:prstGeom prst="rect">
            <a:avLst/>
          </a:prstGeom>
          <a:solidFill>
            <a:srgbClr val="12304A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5"/>
          <p:cNvSpPr txBox="1"/>
          <p:nvPr/>
        </p:nvSpPr>
        <p:spPr>
          <a:xfrm>
            <a:off x="1371600" y="57643"/>
            <a:ext cx="94641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12304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2026 IEEE India Geoscience and Remote Sensing Symposium, InGARSS 2026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" name="Google Shape;128;p15"/>
          <p:cNvSpPr txBox="1"/>
          <p:nvPr/>
        </p:nvSpPr>
        <p:spPr>
          <a:xfrm>
            <a:off x="510738" y="1004350"/>
            <a:ext cx="9798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12304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Introduction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" name="Google Shape;129;p15"/>
          <p:cNvSpPr/>
          <p:nvPr/>
        </p:nvSpPr>
        <p:spPr>
          <a:xfrm>
            <a:off x="0" y="6327648"/>
            <a:ext cx="12191700" cy="5304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5"/>
          <p:cNvSpPr/>
          <p:nvPr/>
        </p:nvSpPr>
        <p:spPr>
          <a:xfrm>
            <a:off x="0" y="6281928"/>
            <a:ext cx="12191700" cy="32100"/>
          </a:xfrm>
          <a:prstGeom prst="rect">
            <a:avLst/>
          </a:prstGeom>
          <a:solidFill>
            <a:srgbClr val="12304A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5"/>
          <p:cNvSpPr/>
          <p:nvPr/>
        </p:nvSpPr>
        <p:spPr>
          <a:xfrm>
            <a:off x="0" y="6313932"/>
            <a:ext cx="12191700" cy="22800"/>
          </a:xfrm>
          <a:prstGeom prst="rect">
            <a:avLst/>
          </a:prstGeom>
          <a:solidFill>
            <a:srgbClr val="C69C4D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5"/>
          <p:cNvSpPr txBox="1"/>
          <p:nvPr/>
        </p:nvSpPr>
        <p:spPr>
          <a:xfrm>
            <a:off x="177285" y="6434538"/>
            <a:ext cx="4846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rgbClr val="525E68"/>
                </a:solidFill>
                <a:latin typeface="Arial"/>
                <a:ea typeface="Arial"/>
                <a:cs typeface="Arial"/>
                <a:sym typeface="Arial"/>
              </a:rPr>
              <a:t>InGARSS 2026  |  Digital Earth – Modeling, Mapping, and Monitoring</a:t>
            </a:r>
            <a:endParaRPr sz="1600"/>
          </a:p>
        </p:txBody>
      </p:sp>
      <p:sp>
        <p:nvSpPr>
          <p:cNvPr id="133" name="Google Shape;133;p15"/>
          <p:cNvSpPr txBox="1"/>
          <p:nvPr/>
        </p:nvSpPr>
        <p:spPr>
          <a:xfrm>
            <a:off x="4800600" y="6373201"/>
            <a:ext cx="3612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12304A"/>
                </a:solidFill>
                <a:latin typeface="Arial"/>
                <a:ea typeface="Arial"/>
                <a:cs typeface="Arial"/>
                <a:sym typeface="Arial"/>
              </a:rPr>
              <a:t>IEEE GRSS Hyderabad Chapter</a:t>
            </a:r>
            <a:endParaRPr sz="2000"/>
          </a:p>
        </p:txBody>
      </p:sp>
      <p:sp>
        <p:nvSpPr>
          <p:cNvPr id="134" name="Google Shape;134;p15"/>
          <p:cNvSpPr txBox="1"/>
          <p:nvPr/>
        </p:nvSpPr>
        <p:spPr>
          <a:xfrm>
            <a:off x="8412480" y="6419088"/>
            <a:ext cx="34290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525E68"/>
                </a:solidFill>
                <a:latin typeface="Arial"/>
                <a:ea typeface="Arial"/>
                <a:cs typeface="Arial"/>
                <a:sym typeface="Arial"/>
              </a:rPr>
              <a:t>01–04 December 2026 • Hyderabad, India</a:t>
            </a:r>
            <a:endParaRPr sz="1800"/>
          </a:p>
        </p:txBody>
      </p:sp>
      <p:pic>
        <p:nvPicPr>
          <p:cNvPr id="135" name="Google Shape;13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76299" y="-157100"/>
            <a:ext cx="1266864" cy="8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7276" y="-136575"/>
            <a:ext cx="865050" cy="773356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5"/>
          <p:cNvSpPr txBox="1"/>
          <p:nvPr/>
        </p:nvSpPr>
        <p:spPr>
          <a:xfrm>
            <a:off x="510750" y="1724625"/>
            <a:ext cx="7191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Times New Roman"/>
              <a:buChar char="●"/>
            </a:pPr>
            <a:r>
              <a:rPr lang="en-US"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………………</a:t>
            </a:r>
            <a:endParaRPr sz="2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8F9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6"/>
          <p:cNvSpPr/>
          <p:nvPr/>
        </p:nvSpPr>
        <p:spPr>
          <a:xfrm>
            <a:off x="0" y="-214900"/>
            <a:ext cx="12191700" cy="930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6"/>
          <p:cNvSpPr/>
          <p:nvPr/>
        </p:nvSpPr>
        <p:spPr>
          <a:xfrm>
            <a:off x="7800" y="712060"/>
            <a:ext cx="12191700" cy="22800"/>
          </a:xfrm>
          <a:prstGeom prst="rect">
            <a:avLst/>
          </a:prstGeom>
          <a:solidFill>
            <a:srgbClr val="C69C4D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6"/>
          <p:cNvSpPr/>
          <p:nvPr/>
        </p:nvSpPr>
        <p:spPr>
          <a:xfrm>
            <a:off x="-12" y="707406"/>
            <a:ext cx="12191700" cy="32100"/>
          </a:xfrm>
          <a:prstGeom prst="rect">
            <a:avLst/>
          </a:prstGeom>
          <a:solidFill>
            <a:srgbClr val="12304A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6"/>
          <p:cNvSpPr txBox="1"/>
          <p:nvPr/>
        </p:nvSpPr>
        <p:spPr>
          <a:xfrm>
            <a:off x="1371600" y="57643"/>
            <a:ext cx="94641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12304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2026 IEEE India Geoscience and Remote Sensing Symposium, InGARSS 2026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" name="Google Shape;146;p16"/>
          <p:cNvSpPr txBox="1"/>
          <p:nvPr/>
        </p:nvSpPr>
        <p:spPr>
          <a:xfrm>
            <a:off x="510738" y="1004350"/>
            <a:ext cx="9798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12304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Literature Review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" name="Google Shape;147;p16"/>
          <p:cNvSpPr/>
          <p:nvPr/>
        </p:nvSpPr>
        <p:spPr>
          <a:xfrm>
            <a:off x="0" y="6327648"/>
            <a:ext cx="12191700" cy="5304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6"/>
          <p:cNvSpPr/>
          <p:nvPr/>
        </p:nvSpPr>
        <p:spPr>
          <a:xfrm>
            <a:off x="0" y="6281928"/>
            <a:ext cx="12191700" cy="32100"/>
          </a:xfrm>
          <a:prstGeom prst="rect">
            <a:avLst/>
          </a:prstGeom>
          <a:solidFill>
            <a:srgbClr val="12304A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6"/>
          <p:cNvSpPr/>
          <p:nvPr/>
        </p:nvSpPr>
        <p:spPr>
          <a:xfrm>
            <a:off x="0" y="6313932"/>
            <a:ext cx="12191700" cy="22800"/>
          </a:xfrm>
          <a:prstGeom prst="rect">
            <a:avLst/>
          </a:prstGeom>
          <a:solidFill>
            <a:srgbClr val="C69C4D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6"/>
          <p:cNvSpPr txBox="1"/>
          <p:nvPr/>
        </p:nvSpPr>
        <p:spPr>
          <a:xfrm>
            <a:off x="177285" y="6434538"/>
            <a:ext cx="4846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rgbClr val="525E68"/>
                </a:solidFill>
                <a:latin typeface="Arial"/>
                <a:ea typeface="Arial"/>
                <a:cs typeface="Arial"/>
                <a:sym typeface="Arial"/>
              </a:rPr>
              <a:t>InGARSS 2026  |  Digital Earth – Modeling, Mapping, and Monitoring</a:t>
            </a:r>
            <a:endParaRPr sz="1600"/>
          </a:p>
        </p:txBody>
      </p:sp>
      <p:sp>
        <p:nvSpPr>
          <p:cNvPr id="151" name="Google Shape;151;p16"/>
          <p:cNvSpPr txBox="1"/>
          <p:nvPr/>
        </p:nvSpPr>
        <p:spPr>
          <a:xfrm>
            <a:off x="4800600" y="6373201"/>
            <a:ext cx="3612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12304A"/>
                </a:solidFill>
                <a:latin typeface="Arial"/>
                <a:ea typeface="Arial"/>
                <a:cs typeface="Arial"/>
                <a:sym typeface="Arial"/>
              </a:rPr>
              <a:t>IEEE GRSS Hyderabad Chapter</a:t>
            </a:r>
            <a:endParaRPr sz="2000"/>
          </a:p>
        </p:txBody>
      </p:sp>
      <p:sp>
        <p:nvSpPr>
          <p:cNvPr id="152" name="Google Shape;152;p16"/>
          <p:cNvSpPr txBox="1"/>
          <p:nvPr/>
        </p:nvSpPr>
        <p:spPr>
          <a:xfrm>
            <a:off x="8412480" y="6419088"/>
            <a:ext cx="34290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525E68"/>
                </a:solidFill>
                <a:latin typeface="Arial"/>
                <a:ea typeface="Arial"/>
                <a:cs typeface="Arial"/>
                <a:sym typeface="Arial"/>
              </a:rPr>
              <a:t>01–04 December 2026 • Hyderabad, India</a:t>
            </a:r>
            <a:endParaRPr sz="1800"/>
          </a:p>
        </p:txBody>
      </p:sp>
      <p:pic>
        <p:nvPicPr>
          <p:cNvPr id="153" name="Google Shape;15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76299" y="-157100"/>
            <a:ext cx="1266864" cy="8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7276" y="-136575"/>
            <a:ext cx="865050" cy="773356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6"/>
          <p:cNvSpPr txBox="1"/>
          <p:nvPr/>
        </p:nvSpPr>
        <p:spPr>
          <a:xfrm>
            <a:off x="510750" y="1724625"/>
            <a:ext cx="7191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Times New Roman"/>
              <a:buChar char="●"/>
            </a:pPr>
            <a:r>
              <a:rPr lang="en-US"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………………</a:t>
            </a:r>
            <a:endParaRPr sz="2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8F9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7"/>
          <p:cNvSpPr/>
          <p:nvPr/>
        </p:nvSpPr>
        <p:spPr>
          <a:xfrm>
            <a:off x="0" y="-214900"/>
            <a:ext cx="12191700" cy="930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7"/>
          <p:cNvSpPr/>
          <p:nvPr/>
        </p:nvSpPr>
        <p:spPr>
          <a:xfrm>
            <a:off x="7800" y="712060"/>
            <a:ext cx="12191700" cy="22800"/>
          </a:xfrm>
          <a:prstGeom prst="rect">
            <a:avLst/>
          </a:prstGeom>
          <a:solidFill>
            <a:srgbClr val="C69C4D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7"/>
          <p:cNvSpPr/>
          <p:nvPr/>
        </p:nvSpPr>
        <p:spPr>
          <a:xfrm>
            <a:off x="-12" y="707406"/>
            <a:ext cx="12191700" cy="32100"/>
          </a:xfrm>
          <a:prstGeom prst="rect">
            <a:avLst/>
          </a:prstGeom>
          <a:solidFill>
            <a:srgbClr val="12304A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7"/>
          <p:cNvSpPr txBox="1"/>
          <p:nvPr/>
        </p:nvSpPr>
        <p:spPr>
          <a:xfrm>
            <a:off x="1371600" y="57643"/>
            <a:ext cx="94641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12304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2026 IEEE India Geoscience and Remote Sensing Symposium, InGARSS 2026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4" name="Google Shape;164;p17"/>
          <p:cNvSpPr txBox="1"/>
          <p:nvPr/>
        </p:nvSpPr>
        <p:spPr>
          <a:xfrm>
            <a:off x="510738" y="1004350"/>
            <a:ext cx="9798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12304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Problem Statement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5" name="Google Shape;165;p17"/>
          <p:cNvSpPr/>
          <p:nvPr/>
        </p:nvSpPr>
        <p:spPr>
          <a:xfrm>
            <a:off x="0" y="6327648"/>
            <a:ext cx="12191700" cy="5304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7"/>
          <p:cNvSpPr/>
          <p:nvPr/>
        </p:nvSpPr>
        <p:spPr>
          <a:xfrm>
            <a:off x="0" y="6281928"/>
            <a:ext cx="12191700" cy="32100"/>
          </a:xfrm>
          <a:prstGeom prst="rect">
            <a:avLst/>
          </a:prstGeom>
          <a:solidFill>
            <a:srgbClr val="12304A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7"/>
          <p:cNvSpPr/>
          <p:nvPr/>
        </p:nvSpPr>
        <p:spPr>
          <a:xfrm>
            <a:off x="0" y="6313932"/>
            <a:ext cx="12191700" cy="22800"/>
          </a:xfrm>
          <a:prstGeom prst="rect">
            <a:avLst/>
          </a:prstGeom>
          <a:solidFill>
            <a:srgbClr val="C69C4D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7"/>
          <p:cNvSpPr txBox="1"/>
          <p:nvPr/>
        </p:nvSpPr>
        <p:spPr>
          <a:xfrm>
            <a:off x="177285" y="6434538"/>
            <a:ext cx="4846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rgbClr val="525E68"/>
                </a:solidFill>
                <a:latin typeface="Arial"/>
                <a:ea typeface="Arial"/>
                <a:cs typeface="Arial"/>
                <a:sym typeface="Arial"/>
              </a:rPr>
              <a:t>InGARSS 2026  |  Digital Earth – Modeling, Mapping, and Monitoring</a:t>
            </a:r>
            <a:endParaRPr sz="1600"/>
          </a:p>
        </p:txBody>
      </p:sp>
      <p:sp>
        <p:nvSpPr>
          <p:cNvPr id="169" name="Google Shape;169;p17"/>
          <p:cNvSpPr txBox="1"/>
          <p:nvPr/>
        </p:nvSpPr>
        <p:spPr>
          <a:xfrm>
            <a:off x="4800600" y="6373201"/>
            <a:ext cx="3612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12304A"/>
                </a:solidFill>
                <a:latin typeface="Arial"/>
                <a:ea typeface="Arial"/>
                <a:cs typeface="Arial"/>
                <a:sym typeface="Arial"/>
              </a:rPr>
              <a:t>IEEE GRSS Hyderabad Chapter</a:t>
            </a:r>
            <a:endParaRPr sz="2000"/>
          </a:p>
        </p:txBody>
      </p:sp>
      <p:sp>
        <p:nvSpPr>
          <p:cNvPr id="170" name="Google Shape;170;p17"/>
          <p:cNvSpPr txBox="1"/>
          <p:nvPr/>
        </p:nvSpPr>
        <p:spPr>
          <a:xfrm>
            <a:off x="8412480" y="6419088"/>
            <a:ext cx="34290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525E68"/>
                </a:solidFill>
                <a:latin typeface="Arial"/>
                <a:ea typeface="Arial"/>
                <a:cs typeface="Arial"/>
                <a:sym typeface="Arial"/>
              </a:rPr>
              <a:t>01–04 December 2026 • Hyderabad, India</a:t>
            </a:r>
            <a:endParaRPr sz="1800"/>
          </a:p>
        </p:txBody>
      </p:sp>
      <p:pic>
        <p:nvPicPr>
          <p:cNvPr id="171" name="Google Shape;17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76299" y="-157100"/>
            <a:ext cx="1266864" cy="8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7276" y="-136575"/>
            <a:ext cx="865050" cy="773356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7"/>
          <p:cNvSpPr txBox="1"/>
          <p:nvPr/>
        </p:nvSpPr>
        <p:spPr>
          <a:xfrm>
            <a:off x="510750" y="1724625"/>
            <a:ext cx="7191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Times New Roman"/>
              <a:buChar char="●"/>
            </a:pPr>
            <a:r>
              <a:rPr lang="en-US"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………………</a:t>
            </a:r>
            <a:endParaRPr sz="2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8F9"/>
        </a:soli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8"/>
          <p:cNvSpPr/>
          <p:nvPr/>
        </p:nvSpPr>
        <p:spPr>
          <a:xfrm>
            <a:off x="0" y="-214900"/>
            <a:ext cx="12191700" cy="930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8"/>
          <p:cNvSpPr/>
          <p:nvPr/>
        </p:nvSpPr>
        <p:spPr>
          <a:xfrm>
            <a:off x="7800" y="712060"/>
            <a:ext cx="12191700" cy="22800"/>
          </a:xfrm>
          <a:prstGeom prst="rect">
            <a:avLst/>
          </a:prstGeom>
          <a:solidFill>
            <a:srgbClr val="C69C4D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8"/>
          <p:cNvSpPr/>
          <p:nvPr/>
        </p:nvSpPr>
        <p:spPr>
          <a:xfrm>
            <a:off x="-12" y="707406"/>
            <a:ext cx="12191700" cy="32100"/>
          </a:xfrm>
          <a:prstGeom prst="rect">
            <a:avLst/>
          </a:prstGeom>
          <a:solidFill>
            <a:srgbClr val="12304A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8"/>
          <p:cNvSpPr txBox="1"/>
          <p:nvPr/>
        </p:nvSpPr>
        <p:spPr>
          <a:xfrm>
            <a:off x="1371600" y="57643"/>
            <a:ext cx="94641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12304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2026 IEEE India Geoscience and Remote Sensing Symposium, InGARSS 2026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2" name="Google Shape;182;p18"/>
          <p:cNvSpPr txBox="1"/>
          <p:nvPr/>
        </p:nvSpPr>
        <p:spPr>
          <a:xfrm>
            <a:off x="510738" y="1004350"/>
            <a:ext cx="9798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12304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Methodology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3" name="Google Shape;183;p18"/>
          <p:cNvSpPr/>
          <p:nvPr/>
        </p:nvSpPr>
        <p:spPr>
          <a:xfrm>
            <a:off x="0" y="6327648"/>
            <a:ext cx="12191700" cy="5304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8"/>
          <p:cNvSpPr/>
          <p:nvPr/>
        </p:nvSpPr>
        <p:spPr>
          <a:xfrm>
            <a:off x="0" y="6281928"/>
            <a:ext cx="12191700" cy="32100"/>
          </a:xfrm>
          <a:prstGeom prst="rect">
            <a:avLst/>
          </a:prstGeom>
          <a:solidFill>
            <a:srgbClr val="12304A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8"/>
          <p:cNvSpPr/>
          <p:nvPr/>
        </p:nvSpPr>
        <p:spPr>
          <a:xfrm>
            <a:off x="0" y="6313932"/>
            <a:ext cx="12191700" cy="22800"/>
          </a:xfrm>
          <a:prstGeom prst="rect">
            <a:avLst/>
          </a:prstGeom>
          <a:solidFill>
            <a:srgbClr val="C69C4D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8"/>
          <p:cNvSpPr txBox="1"/>
          <p:nvPr/>
        </p:nvSpPr>
        <p:spPr>
          <a:xfrm>
            <a:off x="177285" y="6434538"/>
            <a:ext cx="4846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rgbClr val="525E68"/>
                </a:solidFill>
                <a:latin typeface="Arial"/>
                <a:ea typeface="Arial"/>
                <a:cs typeface="Arial"/>
                <a:sym typeface="Arial"/>
              </a:rPr>
              <a:t>InGARSS 2026  |  Digital Earth – Modeling, Mapping, and Monitoring</a:t>
            </a:r>
            <a:endParaRPr sz="1600"/>
          </a:p>
        </p:txBody>
      </p:sp>
      <p:sp>
        <p:nvSpPr>
          <p:cNvPr id="187" name="Google Shape;187;p18"/>
          <p:cNvSpPr txBox="1"/>
          <p:nvPr/>
        </p:nvSpPr>
        <p:spPr>
          <a:xfrm>
            <a:off x="4800600" y="6373201"/>
            <a:ext cx="3612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12304A"/>
                </a:solidFill>
                <a:latin typeface="Arial"/>
                <a:ea typeface="Arial"/>
                <a:cs typeface="Arial"/>
                <a:sym typeface="Arial"/>
              </a:rPr>
              <a:t>IEEE GRSS Hyderabad Chapter</a:t>
            </a:r>
            <a:endParaRPr sz="2000"/>
          </a:p>
        </p:txBody>
      </p:sp>
      <p:sp>
        <p:nvSpPr>
          <p:cNvPr id="188" name="Google Shape;188;p18"/>
          <p:cNvSpPr txBox="1"/>
          <p:nvPr/>
        </p:nvSpPr>
        <p:spPr>
          <a:xfrm>
            <a:off x="8412480" y="6419088"/>
            <a:ext cx="34290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525E68"/>
                </a:solidFill>
                <a:latin typeface="Arial"/>
                <a:ea typeface="Arial"/>
                <a:cs typeface="Arial"/>
                <a:sym typeface="Arial"/>
              </a:rPr>
              <a:t>01–04 December 2026 • Hyderabad, India</a:t>
            </a:r>
            <a:endParaRPr sz="1800"/>
          </a:p>
        </p:txBody>
      </p:sp>
      <p:pic>
        <p:nvPicPr>
          <p:cNvPr id="189" name="Google Shape;18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76299" y="-157100"/>
            <a:ext cx="1266864" cy="8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7276" y="-136575"/>
            <a:ext cx="865050" cy="773356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18"/>
          <p:cNvSpPr txBox="1"/>
          <p:nvPr/>
        </p:nvSpPr>
        <p:spPr>
          <a:xfrm>
            <a:off x="510750" y="1724625"/>
            <a:ext cx="7191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Times New Roman"/>
              <a:buChar char="●"/>
            </a:pPr>
            <a:r>
              <a:rPr lang="en-US"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………………</a:t>
            </a:r>
            <a:endParaRPr sz="2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8F9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9"/>
          <p:cNvSpPr/>
          <p:nvPr/>
        </p:nvSpPr>
        <p:spPr>
          <a:xfrm>
            <a:off x="0" y="-214900"/>
            <a:ext cx="12191700" cy="930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9"/>
          <p:cNvSpPr/>
          <p:nvPr/>
        </p:nvSpPr>
        <p:spPr>
          <a:xfrm>
            <a:off x="7800" y="712060"/>
            <a:ext cx="12191700" cy="22800"/>
          </a:xfrm>
          <a:prstGeom prst="rect">
            <a:avLst/>
          </a:prstGeom>
          <a:solidFill>
            <a:srgbClr val="C69C4D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9"/>
          <p:cNvSpPr/>
          <p:nvPr/>
        </p:nvSpPr>
        <p:spPr>
          <a:xfrm>
            <a:off x="-12" y="707406"/>
            <a:ext cx="12191700" cy="32100"/>
          </a:xfrm>
          <a:prstGeom prst="rect">
            <a:avLst/>
          </a:prstGeom>
          <a:solidFill>
            <a:srgbClr val="12304A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9"/>
          <p:cNvSpPr txBox="1"/>
          <p:nvPr/>
        </p:nvSpPr>
        <p:spPr>
          <a:xfrm>
            <a:off x="1371600" y="57643"/>
            <a:ext cx="94641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12304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2026 IEEE India Geoscience and Remote Sensing Symposium, InGARSS 2026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0" name="Google Shape;200;p19"/>
          <p:cNvSpPr txBox="1"/>
          <p:nvPr/>
        </p:nvSpPr>
        <p:spPr>
          <a:xfrm>
            <a:off x="510738" y="1004350"/>
            <a:ext cx="9798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12304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Results and Discussion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1" name="Google Shape;201;p19"/>
          <p:cNvSpPr/>
          <p:nvPr/>
        </p:nvSpPr>
        <p:spPr>
          <a:xfrm>
            <a:off x="0" y="6327648"/>
            <a:ext cx="12191700" cy="5304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9"/>
          <p:cNvSpPr/>
          <p:nvPr/>
        </p:nvSpPr>
        <p:spPr>
          <a:xfrm>
            <a:off x="0" y="6281928"/>
            <a:ext cx="12191700" cy="32100"/>
          </a:xfrm>
          <a:prstGeom prst="rect">
            <a:avLst/>
          </a:prstGeom>
          <a:solidFill>
            <a:srgbClr val="12304A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9"/>
          <p:cNvSpPr/>
          <p:nvPr/>
        </p:nvSpPr>
        <p:spPr>
          <a:xfrm>
            <a:off x="0" y="6313932"/>
            <a:ext cx="12191700" cy="22800"/>
          </a:xfrm>
          <a:prstGeom prst="rect">
            <a:avLst/>
          </a:prstGeom>
          <a:solidFill>
            <a:srgbClr val="C69C4D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9"/>
          <p:cNvSpPr txBox="1"/>
          <p:nvPr/>
        </p:nvSpPr>
        <p:spPr>
          <a:xfrm>
            <a:off x="177285" y="6434538"/>
            <a:ext cx="4846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rgbClr val="525E68"/>
                </a:solidFill>
                <a:latin typeface="Arial"/>
                <a:ea typeface="Arial"/>
                <a:cs typeface="Arial"/>
                <a:sym typeface="Arial"/>
              </a:rPr>
              <a:t>InGARSS 2026  |  Digital Earth – Modeling, Mapping, and Monitoring</a:t>
            </a:r>
            <a:endParaRPr sz="1600"/>
          </a:p>
        </p:txBody>
      </p:sp>
      <p:sp>
        <p:nvSpPr>
          <p:cNvPr id="205" name="Google Shape;205;p19"/>
          <p:cNvSpPr txBox="1"/>
          <p:nvPr/>
        </p:nvSpPr>
        <p:spPr>
          <a:xfrm>
            <a:off x="4800600" y="6373201"/>
            <a:ext cx="3612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12304A"/>
                </a:solidFill>
                <a:latin typeface="Arial"/>
                <a:ea typeface="Arial"/>
                <a:cs typeface="Arial"/>
                <a:sym typeface="Arial"/>
              </a:rPr>
              <a:t>IEEE GRSS Hyderabad Chapter</a:t>
            </a:r>
            <a:endParaRPr sz="2000"/>
          </a:p>
        </p:txBody>
      </p:sp>
      <p:sp>
        <p:nvSpPr>
          <p:cNvPr id="206" name="Google Shape;206;p19"/>
          <p:cNvSpPr txBox="1"/>
          <p:nvPr/>
        </p:nvSpPr>
        <p:spPr>
          <a:xfrm>
            <a:off x="8412480" y="6419088"/>
            <a:ext cx="34290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525E68"/>
                </a:solidFill>
                <a:latin typeface="Arial"/>
                <a:ea typeface="Arial"/>
                <a:cs typeface="Arial"/>
                <a:sym typeface="Arial"/>
              </a:rPr>
              <a:t>01–04 December 2026 • Hyderabad, India</a:t>
            </a:r>
            <a:endParaRPr sz="1800"/>
          </a:p>
        </p:txBody>
      </p:sp>
      <p:pic>
        <p:nvPicPr>
          <p:cNvPr id="207" name="Google Shape;20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76299" y="-157100"/>
            <a:ext cx="1266864" cy="8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7276" y="-136575"/>
            <a:ext cx="865050" cy="773356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19"/>
          <p:cNvSpPr txBox="1"/>
          <p:nvPr/>
        </p:nvSpPr>
        <p:spPr>
          <a:xfrm>
            <a:off x="510750" y="1724625"/>
            <a:ext cx="7191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Times New Roman"/>
              <a:buChar char="●"/>
            </a:pPr>
            <a:r>
              <a:rPr lang="en-US"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………………</a:t>
            </a:r>
            <a:endParaRPr sz="2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8F9"/>
        </a:solid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0"/>
          <p:cNvSpPr/>
          <p:nvPr/>
        </p:nvSpPr>
        <p:spPr>
          <a:xfrm>
            <a:off x="0" y="-214900"/>
            <a:ext cx="12191700" cy="930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20"/>
          <p:cNvSpPr/>
          <p:nvPr/>
        </p:nvSpPr>
        <p:spPr>
          <a:xfrm>
            <a:off x="7800" y="712060"/>
            <a:ext cx="12191700" cy="22800"/>
          </a:xfrm>
          <a:prstGeom prst="rect">
            <a:avLst/>
          </a:prstGeom>
          <a:solidFill>
            <a:srgbClr val="C69C4D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20"/>
          <p:cNvSpPr/>
          <p:nvPr/>
        </p:nvSpPr>
        <p:spPr>
          <a:xfrm>
            <a:off x="-12" y="707406"/>
            <a:ext cx="12191700" cy="32100"/>
          </a:xfrm>
          <a:prstGeom prst="rect">
            <a:avLst/>
          </a:prstGeom>
          <a:solidFill>
            <a:srgbClr val="12304A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20"/>
          <p:cNvSpPr txBox="1"/>
          <p:nvPr/>
        </p:nvSpPr>
        <p:spPr>
          <a:xfrm>
            <a:off x="1371600" y="57643"/>
            <a:ext cx="94641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12304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2026 IEEE India Geoscience and Remote Sensing Symposium, InGARSS 2026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8" name="Google Shape;218;p20"/>
          <p:cNvSpPr txBox="1"/>
          <p:nvPr/>
        </p:nvSpPr>
        <p:spPr>
          <a:xfrm>
            <a:off x="510738" y="1004350"/>
            <a:ext cx="9798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12304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Conclusion &amp; Future Work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9" name="Google Shape;219;p20"/>
          <p:cNvSpPr/>
          <p:nvPr/>
        </p:nvSpPr>
        <p:spPr>
          <a:xfrm>
            <a:off x="0" y="6327648"/>
            <a:ext cx="12191700" cy="5304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20"/>
          <p:cNvSpPr/>
          <p:nvPr/>
        </p:nvSpPr>
        <p:spPr>
          <a:xfrm>
            <a:off x="0" y="6281928"/>
            <a:ext cx="12191700" cy="32100"/>
          </a:xfrm>
          <a:prstGeom prst="rect">
            <a:avLst/>
          </a:prstGeom>
          <a:solidFill>
            <a:srgbClr val="12304A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20"/>
          <p:cNvSpPr/>
          <p:nvPr/>
        </p:nvSpPr>
        <p:spPr>
          <a:xfrm>
            <a:off x="0" y="6313932"/>
            <a:ext cx="12191700" cy="22800"/>
          </a:xfrm>
          <a:prstGeom prst="rect">
            <a:avLst/>
          </a:prstGeom>
          <a:solidFill>
            <a:srgbClr val="C69C4D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20"/>
          <p:cNvSpPr txBox="1"/>
          <p:nvPr/>
        </p:nvSpPr>
        <p:spPr>
          <a:xfrm>
            <a:off x="177285" y="6434538"/>
            <a:ext cx="4846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rgbClr val="525E68"/>
                </a:solidFill>
                <a:latin typeface="Arial"/>
                <a:ea typeface="Arial"/>
                <a:cs typeface="Arial"/>
                <a:sym typeface="Arial"/>
              </a:rPr>
              <a:t>InGARSS 2026  |  Digital Earth – Modeling, Mapping, and Monitoring</a:t>
            </a:r>
            <a:endParaRPr sz="1600"/>
          </a:p>
        </p:txBody>
      </p:sp>
      <p:sp>
        <p:nvSpPr>
          <p:cNvPr id="223" name="Google Shape;223;p20"/>
          <p:cNvSpPr txBox="1"/>
          <p:nvPr/>
        </p:nvSpPr>
        <p:spPr>
          <a:xfrm>
            <a:off x="4800600" y="6373201"/>
            <a:ext cx="3612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12304A"/>
                </a:solidFill>
                <a:latin typeface="Arial"/>
                <a:ea typeface="Arial"/>
                <a:cs typeface="Arial"/>
                <a:sym typeface="Arial"/>
              </a:rPr>
              <a:t>IEEE GRSS Hyderabad Chapter</a:t>
            </a:r>
            <a:endParaRPr sz="2000"/>
          </a:p>
        </p:txBody>
      </p:sp>
      <p:sp>
        <p:nvSpPr>
          <p:cNvPr id="224" name="Google Shape;224;p20"/>
          <p:cNvSpPr txBox="1"/>
          <p:nvPr/>
        </p:nvSpPr>
        <p:spPr>
          <a:xfrm>
            <a:off x="8412480" y="6419088"/>
            <a:ext cx="34290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525E68"/>
                </a:solidFill>
                <a:latin typeface="Arial"/>
                <a:ea typeface="Arial"/>
                <a:cs typeface="Arial"/>
                <a:sym typeface="Arial"/>
              </a:rPr>
              <a:t>01–04 December 2026 • Hyderabad, India</a:t>
            </a:r>
            <a:endParaRPr sz="1800"/>
          </a:p>
        </p:txBody>
      </p:sp>
      <p:pic>
        <p:nvPicPr>
          <p:cNvPr id="225" name="Google Shape;22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76299" y="-157100"/>
            <a:ext cx="1266864" cy="8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7276" y="-136575"/>
            <a:ext cx="865050" cy="773356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0"/>
          <p:cNvSpPr txBox="1"/>
          <p:nvPr/>
        </p:nvSpPr>
        <p:spPr>
          <a:xfrm>
            <a:off x="510750" y="1724625"/>
            <a:ext cx="7191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Times New Roman"/>
              <a:buChar char="●"/>
            </a:pPr>
            <a:r>
              <a:rPr lang="en-US"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………………</a:t>
            </a:r>
            <a:endParaRPr sz="2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8F9"/>
        </a:solid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1"/>
          <p:cNvSpPr/>
          <p:nvPr/>
        </p:nvSpPr>
        <p:spPr>
          <a:xfrm>
            <a:off x="0" y="-214900"/>
            <a:ext cx="12191700" cy="14937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21"/>
          <p:cNvSpPr/>
          <p:nvPr/>
        </p:nvSpPr>
        <p:spPr>
          <a:xfrm>
            <a:off x="7775" y="1293960"/>
            <a:ext cx="12191700" cy="22800"/>
          </a:xfrm>
          <a:prstGeom prst="rect">
            <a:avLst/>
          </a:prstGeom>
          <a:solidFill>
            <a:srgbClr val="C69C4D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21"/>
          <p:cNvSpPr/>
          <p:nvPr/>
        </p:nvSpPr>
        <p:spPr>
          <a:xfrm>
            <a:off x="7775" y="1278806"/>
            <a:ext cx="12191700" cy="32100"/>
          </a:xfrm>
          <a:prstGeom prst="rect">
            <a:avLst/>
          </a:prstGeom>
          <a:solidFill>
            <a:srgbClr val="12304A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21"/>
          <p:cNvSpPr txBox="1"/>
          <p:nvPr/>
        </p:nvSpPr>
        <p:spPr>
          <a:xfrm>
            <a:off x="1371600" y="1344168"/>
            <a:ext cx="94641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12304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2026 IEEE India Geoscience and Remote Sensing Symposium, InGARSS 2026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" name="Google Shape;236;p21"/>
          <p:cNvSpPr/>
          <p:nvPr/>
        </p:nvSpPr>
        <p:spPr>
          <a:xfrm>
            <a:off x="0" y="6327648"/>
            <a:ext cx="12191700" cy="5304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21"/>
          <p:cNvSpPr/>
          <p:nvPr/>
        </p:nvSpPr>
        <p:spPr>
          <a:xfrm>
            <a:off x="0" y="6281928"/>
            <a:ext cx="12191700" cy="32100"/>
          </a:xfrm>
          <a:prstGeom prst="rect">
            <a:avLst/>
          </a:prstGeom>
          <a:solidFill>
            <a:srgbClr val="12304A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1"/>
          <p:cNvSpPr/>
          <p:nvPr/>
        </p:nvSpPr>
        <p:spPr>
          <a:xfrm>
            <a:off x="0" y="6313932"/>
            <a:ext cx="12191700" cy="22800"/>
          </a:xfrm>
          <a:prstGeom prst="rect">
            <a:avLst/>
          </a:prstGeom>
          <a:solidFill>
            <a:srgbClr val="C69C4D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21"/>
          <p:cNvSpPr txBox="1"/>
          <p:nvPr/>
        </p:nvSpPr>
        <p:spPr>
          <a:xfrm>
            <a:off x="177285" y="6434538"/>
            <a:ext cx="4846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rgbClr val="525E68"/>
                </a:solidFill>
                <a:latin typeface="Arial"/>
                <a:ea typeface="Arial"/>
                <a:cs typeface="Arial"/>
                <a:sym typeface="Arial"/>
              </a:rPr>
              <a:t>InGARSS 2026  |  Digital Earth – Modeling, Mapping, and Monitoring</a:t>
            </a:r>
            <a:endParaRPr sz="1600"/>
          </a:p>
        </p:txBody>
      </p:sp>
      <p:sp>
        <p:nvSpPr>
          <p:cNvPr id="240" name="Google Shape;240;p21"/>
          <p:cNvSpPr txBox="1"/>
          <p:nvPr/>
        </p:nvSpPr>
        <p:spPr>
          <a:xfrm>
            <a:off x="4800600" y="6373201"/>
            <a:ext cx="3612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12304A"/>
                </a:solidFill>
                <a:latin typeface="Arial"/>
                <a:ea typeface="Arial"/>
                <a:cs typeface="Arial"/>
                <a:sym typeface="Arial"/>
              </a:rPr>
              <a:t>IEEE GRSS Hyderabad Chapter</a:t>
            </a:r>
            <a:endParaRPr sz="2000"/>
          </a:p>
        </p:txBody>
      </p:sp>
      <p:sp>
        <p:nvSpPr>
          <p:cNvPr id="241" name="Google Shape;241;p21"/>
          <p:cNvSpPr txBox="1"/>
          <p:nvPr/>
        </p:nvSpPr>
        <p:spPr>
          <a:xfrm>
            <a:off x="8412480" y="6419088"/>
            <a:ext cx="34290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525E68"/>
                </a:solidFill>
                <a:latin typeface="Arial"/>
                <a:ea typeface="Arial"/>
                <a:cs typeface="Arial"/>
                <a:sym typeface="Arial"/>
              </a:rPr>
              <a:t>01–04 December 2026 • Hyderabad, India</a:t>
            </a:r>
            <a:endParaRPr sz="1800"/>
          </a:p>
        </p:txBody>
      </p:sp>
      <p:pic>
        <p:nvPicPr>
          <p:cNvPr id="242" name="Google Shape;24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35371" y="-99225"/>
            <a:ext cx="2011675" cy="12931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00600" y="-99225"/>
            <a:ext cx="2210475" cy="123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6552" y="-162374"/>
            <a:ext cx="1526200" cy="1364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63418" y="2550893"/>
            <a:ext cx="4664834" cy="1756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