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</p:sldIdLst>
  <p:sldSz cy="42803075" cx="30275775"/>
  <p:notesSz cx="6759575" cy="98679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483">
          <p15:clr>
            <a:srgbClr val="000000"/>
          </p15:clr>
        </p15:guide>
        <p15:guide id="2" pos="9536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gJhTgoIQT0ye5UvVEUo0wZgOye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788D11A-7D62-4128-9ADB-DE765DC673A5}">
  <a:tblStyle styleId="{9788D11A-7D62-4128-9ADB-DE765DC673A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483" orient="horz"/>
        <p:guide pos="95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900824" y="740075"/>
            <a:ext cx="495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5950" y="4687250"/>
            <a:ext cx="5407650" cy="44405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5950" y="4687250"/>
            <a:ext cx="5407650" cy="44405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900824" y="740075"/>
            <a:ext cx="495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2269347" y="3804178"/>
            <a:ext cx="25737000" cy="71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2269349" y="12361559"/>
            <a:ext cx="12726000" cy="256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550750" lvl="0" marL="457200" algn="l">
              <a:spcBef>
                <a:spcPts val="1015"/>
              </a:spcBef>
              <a:spcAft>
                <a:spcPts val="0"/>
              </a:spcAft>
              <a:buClr>
                <a:schemeClr val="dk1"/>
              </a:buClr>
              <a:buSzPts val="5073"/>
              <a:buFont typeface="Times New Roman"/>
              <a:buChar char="•"/>
              <a:defRPr sz="5073"/>
            </a:lvl1pPr>
            <a:lvl2pPr indent="-504728" lvl="1" marL="914400" algn="l">
              <a:spcBef>
                <a:spcPts val="870"/>
              </a:spcBef>
              <a:spcAft>
                <a:spcPts val="0"/>
              </a:spcAft>
              <a:buClr>
                <a:schemeClr val="dk1"/>
              </a:buClr>
              <a:buSzPts val="4348"/>
              <a:buFont typeface="Times New Roman"/>
              <a:buChar char="–"/>
              <a:defRPr sz="4348"/>
            </a:lvl2pPr>
            <a:lvl3pPr indent="-458707" lvl="2" marL="13716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•"/>
              <a:defRPr sz="3624"/>
            </a:lvl3pPr>
            <a:lvl4pPr indent="-435696" lvl="3" marL="1828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–"/>
              <a:defRPr sz="3261"/>
            </a:lvl4pPr>
            <a:lvl5pPr indent="-435696" lvl="4" marL="22860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5pPr>
            <a:lvl6pPr indent="-435696" lvl="5" marL="27432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6pPr>
            <a:lvl7pPr indent="-435696" lvl="6" marL="32004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7pPr>
            <a:lvl8pPr indent="-435696" lvl="7" marL="3657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8pPr>
            <a:lvl9pPr indent="-435696" lvl="8" marL="4114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9pPr>
          </a:lstStyle>
          <a:p/>
        </p:txBody>
      </p:sp>
      <p:sp>
        <p:nvSpPr>
          <p:cNvPr id="14" name="Google Shape;14;p3"/>
          <p:cNvSpPr txBox="1"/>
          <p:nvPr>
            <p:ph idx="2" type="body"/>
          </p:nvPr>
        </p:nvSpPr>
        <p:spPr>
          <a:xfrm>
            <a:off x="15280279" y="12361559"/>
            <a:ext cx="12726000" cy="256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550750" lvl="0" marL="457200" algn="l">
              <a:spcBef>
                <a:spcPts val="1015"/>
              </a:spcBef>
              <a:spcAft>
                <a:spcPts val="0"/>
              </a:spcAft>
              <a:buClr>
                <a:schemeClr val="dk1"/>
              </a:buClr>
              <a:buSzPts val="5073"/>
              <a:buFont typeface="Times New Roman"/>
              <a:buChar char="•"/>
              <a:defRPr sz="5073"/>
            </a:lvl1pPr>
            <a:lvl2pPr indent="-504728" lvl="1" marL="914400" algn="l">
              <a:spcBef>
                <a:spcPts val="870"/>
              </a:spcBef>
              <a:spcAft>
                <a:spcPts val="0"/>
              </a:spcAft>
              <a:buClr>
                <a:schemeClr val="dk1"/>
              </a:buClr>
              <a:buSzPts val="4348"/>
              <a:buFont typeface="Times New Roman"/>
              <a:buChar char="–"/>
              <a:defRPr sz="4348"/>
            </a:lvl2pPr>
            <a:lvl3pPr indent="-458707" lvl="2" marL="13716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•"/>
              <a:defRPr sz="3624"/>
            </a:lvl3pPr>
            <a:lvl4pPr indent="-435696" lvl="3" marL="1828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–"/>
              <a:defRPr sz="3261"/>
            </a:lvl4pPr>
            <a:lvl5pPr indent="-435696" lvl="4" marL="22860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5pPr>
            <a:lvl6pPr indent="-435696" lvl="5" marL="27432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6pPr>
            <a:lvl7pPr indent="-435696" lvl="6" marL="32004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7pPr>
            <a:lvl8pPr indent="-435696" lvl="7" marL="3657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8pPr>
            <a:lvl9pPr indent="-435696" lvl="8" marL="4114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»"/>
              <a:defRPr sz="3261"/>
            </a:lvl9pPr>
          </a:lstStyle>
          <a:p/>
        </p:txBody>
      </p:sp>
      <p:sp>
        <p:nvSpPr>
          <p:cNvPr id="15" name="Google Shape;15;p3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16" name="Google Shape;16;p3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 rot="5400000">
            <a:off x="7667778" y="17708429"/>
            <a:ext cx="34242900" cy="64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 rot="5400000">
            <a:off x="-5343024" y="11416679"/>
            <a:ext cx="34242900" cy="190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435696" lvl="0" marL="4572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•"/>
              <a:defRPr sz="14133"/>
            </a:lvl1pPr>
            <a:lvl2pPr indent="-435696" lvl="1" marL="9144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–"/>
              <a:defRPr sz="12321"/>
            </a:lvl2pPr>
            <a:lvl3pPr indent="-435696" lvl="2" marL="1371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•"/>
              <a:defRPr sz="10690"/>
            </a:lvl3pPr>
            <a:lvl4pPr indent="-435696" lvl="3" marL="1828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–"/>
              <a:defRPr sz="8878"/>
            </a:lvl4pPr>
            <a:lvl5pPr indent="-435696" lvl="4" marL="22860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5pPr>
            <a:lvl6pPr indent="-435696" lvl="5" marL="27432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6pPr>
            <a:lvl7pPr indent="-435696" lvl="6" marL="32004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7pPr>
            <a:lvl8pPr indent="-435696" lvl="7" marL="3657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8pPr>
            <a:lvl9pPr indent="-435696" lvl="8" marL="4114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9pPr>
          </a:lstStyle>
          <a:p/>
        </p:txBody>
      </p:sp>
      <p:sp>
        <p:nvSpPr>
          <p:cNvPr id="21" name="Google Shape;21;p4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22" name="Google Shape;22;p4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2269347" y="3804178"/>
            <a:ext cx="25737000" cy="71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 rot="5400000">
            <a:off x="2295076" y="12335907"/>
            <a:ext cx="25685700" cy="257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435696" lvl="0" marL="4572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•"/>
              <a:defRPr sz="14133"/>
            </a:lvl1pPr>
            <a:lvl2pPr indent="-435696" lvl="1" marL="9144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–"/>
              <a:defRPr sz="12321"/>
            </a:lvl2pPr>
            <a:lvl3pPr indent="-435696" lvl="2" marL="1371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•"/>
              <a:defRPr sz="10690"/>
            </a:lvl3pPr>
            <a:lvl4pPr indent="-435696" lvl="3" marL="1828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–"/>
              <a:defRPr sz="8878"/>
            </a:lvl4pPr>
            <a:lvl5pPr indent="-435696" lvl="4" marL="22860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5pPr>
            <a:lvl6pPr indent="-435696" lvl="5" marL="27432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6pPr>
            <a:lvl7pPr indent="-435696" lvl="6" marL="32004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7pPr>
            <a:lvl8pPr indent="-435696" lvl="7" marL="3657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8pPr>
            <a:lvl9pPr indent="-435696" lvl="8" marL="4114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9pPr>
          </a:lstStyle>
          <a:p/>
        </p:txBody>
      </p:sp>
      <p:sp>
        <p:nvSpPr>
          <p:cNvPr id="27" name="Google Shape;27;p5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28" name="Google Shape;28;p5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5932937" y="29961614"/>
            <a:ext cx="18166800" cy="35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201425" lIns="402875" spcFirstLastPara="1" rIns="402875" wrap="square" tIns="20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537"/>
              <a:buNone/>
              <a:defRPr b="1" sz="3624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32" name="Google Shape;32;p6"/>
          <p:cNvSpPr/>
          <p:nvPr>
            <p:ph idx="2" type="pic"/>
          </p:nvPr>
        </p:nvSpPr>
        <p:spPr>
          <a:xfrm>
            <a:off x="5932937" y="3825748"/>
            <a:ext cx="18166800" cy="2568030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5932937" y="33498880"/>
            <a:ext cx="18166800" cy="5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228600" lvl="0" marL="457200" algn="l">
              <a:spcBef>
                <a:spcPts val="507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  <a:defRPr sz="2537"/>
            </a:lvl1pPr>
            <a:lvl2pPr indent="-228600" lvl="1" marL="914400" algn="l">
              <a:spcBef>
                <a:spcPts val="435"/>
              </a:spcBef>
              <a:spcAft>
                <a:spcPts val="0"/>
              </a:spcAft>
              <a:buClr>
                <a:schemeClr val="dk1"/>
              </a:buClr>
              <a:buSzPts val="2174"/>
              <a:buFont typeface="Times New Roman"/>
              <a:buNone/>
              <a:defRPr sz="2174"/>
            </a:lvl2pPr>
            <a:lvl3pPr indent="-228600" lvl="2" marL="1371600" algn="l">
              <a:spcBef>
                <a:spcPts val="362"/>
              </a:spcBef>
              <a:spcAft>
                <a:spcPts val="0"/>
              </a:spcAft>
              <a:buClr>
                <a:schemeClr val="dk1"/>
              </a:buClr>
              <a:buSzPts val="1812"/>
              <a:buFont typeface="Times New Roman"/>
              <a:buNone/>
              <a:defRPr sz="1812"/>
            </a:lvl3pPr>
            <a:lvl4pPr indent="-228600" lvl="3" marL="18288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4pPr>
            <a:lvl5pPr indent="-228600" lvl="4" marL="22860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5pPr>
            <a:lvl6pPr indent="-228600" lvl="5" marL="27432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6pPr>
            <a:lvl7pPr indent="-228600" lvl="6" marL="32004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7pPr>
            <a:lvl8pPr indent="-228600" lvl="7" marL="36576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8pPr>
            <a:lvl9pPr indent="-228600" lvl="8" marL="41148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9pPr>
          </a:lstStyle>
          <a:p/>
        </p:txBody>
      </p:sp>
      <p:sp>
        <p:nvSpPr>
          <p:cNvPr id="34" name="Google Shape;34;p6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35" name="Google Shape;35;p6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1512899" y="1703927"/>
            <a:ext cx="9961500" cy="7252500"/>
          </a:xfrm>
          <a:prstGeom prst="rect">
            <a:avLst/>
          </a:prstGeom>
          <a:noFill/>
          <a:ln>
            <a:noFill/>
          </a:ln>
        </p:spPr>
        <p:txBody>
          <a:bodyPr anchorCtr="0" anchor="b" bIns="201425" lIns="402875" spcFirstLastPara="1" rIns="402875" wrap="square" tIns="20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537"/>
              <a:buNone/>
              <a:defRPr b="1" sz="3624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11836208" y="1703927"/>
            <a:ext cx="16926600" cy="36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596772" lvl="0" marL="457200" algn="l">
              <a:spcBef>
                <a:spcPts val="1160"/>
              </a:spcBef>
              <a:spcAft>
                <a:spcPts val="0"/>
              </a:spcAft>
              <a:buClr>
                <a:schemeClr val="dk1"/>
              </a:buClr>
              <a:buSzPts val="5798"/>
              <a:buFont typeface="Times New Roman"/>
              <a:buChar char="•"/>
              <a:defRPr sz="5798"/>
            </a:lvl1pPr>
            <a:lvl2pPr indent="-550750" lvl="1" marL="914400" algn="l">
              <a:spcBef>
                <a:spcPts val="1015"/>
              </a:spcBef>
              <a:spcAft>
                <a:spcPts val="0"/>
              </a:spcAft>
              <a:buClr>
                <a:schemeClr val="dk1"/>
              </a:buClr>
              <a:buSzPts val="5073"/>
              <a:buFont typeface="Times New Roman"/>
              <a:buChar char="–"/>
              <a:defRPr sz="5073"/>
            </a:lvl2pPr>
            <a:lvl3pPr indent="-504728" lvl="2" marL="1371600" algn="l">
              <a:spcBef>
                <a:spcPts val="870"/>
              </a:spcBef>
              <a:spcAft>
                <a:spcPts val="0"/>
              </a:spcAft>
              <a:buClr>
                <a:schemeClr val="dk1"/>
              </a:buClr>
              <a:buSzPts val="4348"/>
              <a:buFont typeface="Times New Roman"/>
              <a:buChar char="•"/>
              <a:defRPr sz="4348"/>
            </a:lvl3pPr>
            <a:lvl4pPr indent="-458707" lvl="3" marL="18288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–"/>
              <a:defRPr sz="3624"/>
            </a:lvl4pPr>
            <a:lvl5pPr indent="-458707" lvl="4" marL="22860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»"/>
              <a:defRPr sz="3624"/>
            </a:lvl5pPr>
            <a:lvl6pPr indent="-458707" lvl="5" marL="27432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»"/>
              <a:defRPr sz="3624"/>
            </a:lvl6pPr>
            <a:lvl7pPr indent="-458707" lvl="6" marL="32004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»"/>
              <a:defRPr sz="3624"/>
            </a:lvl7pPr>
            <a:lvl8pPr indent="-458707" lvl="7" marL="36576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»"/>
              <a:defRPr sz="3624"/>
            </a:lvl8pPr>
            <a:lvl9pPr indent="-458708" lvl="8" marL="41148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»"/>
              <a:defRPr sz="3624"/>
            </a:lvl9pPr>
          </a:lstStyle>
          <a:p/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1512899" y="8956401"/>
            <a:ext cx="9961500" cy="29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228600" lvl="0" marL="457200" algn="l">
              <a:spcBef>
                <a:spcPts val="507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  <a:defRPr sz="2537"/>
            </a:lvl1pPr>
            <a:lvl2pPr indent="-228600" lvl="1" marL="914400" algn="l">
              <a:spcBef>
                <a:spcPts val="435"/>
              </a:spcBef>
              <a:spcAft>
                <a:spcPts val="0"/>
              </a:spcAft>
              <a:buClr>
                <a:schemeClr val="dk1"/>
              </a:buClr>
              <a:buSzPts val="2174"/>
              <a:buFont typeface="Times New Roman"/>
              <a:buNone/>
              <a:defRPr sz="2174"/>
            </a:lvl2pPr>
            <a:lvl3pPr indent="-228600" lvl="2" marL="1371600" algn="l">
              <a:spcBef>
                <a:spcPts val="362"/>
              </a:spcBef>
              <a:spcAft>
                <a:spcPts val="0"/>
              </a:spcAft>
              <a:buClr>
                <a:schemeClr val="dk1"/>
              </a:buClr>
              <a:buSzPts val="1812"/>
              <a:buFont typeface="Times New Roman"/>
              <a:buNone/>
              <a:defRPr sz="1812"/>
            </a:lvl3pPr>
            <a:lvl4pPr indent="-228600" lvl="3" marL="18288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4pPr>
            <a:lvl5pPr indent="-228600" lvl="4" marL="22860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5pPr>
            <a:lvl6pPr indent="-228600" lvl="5" marL="27432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6pPr>
            <a:lvl7pPr indent="-228600" lvl="6" marL="32004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7pPr>
            <a:lvl8pPr indent="-228600" lvl="7" marL="36576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8pPr>
            <a:lvl9pPr indent="-228600" lvl="8" marL="4114800" algn="l">
              <a:spcBef>
                <a:spcPts val="326"/>
              </a:spcBef>
              <a:spcAft>
                <a:spcPts val="0"/>
              </a:spcAft>
              <a:buClr>
                <a:schemeClr val="dk1"/>
              </a:buClr>
              <a:buSzPts val="1631"/>
              <a:buFont typeface="Times New Roman"/>
              <a:buNone/>
              <a:defRPr sz="1631"/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46" name="Google Shape;46;p8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type="title"/>
          </p:nvPr>
        </p:nvSpPr>
        <p:spPr>
          <a:xfrm>
            <a:off x="2269347" y="3804178"/>
            <a:ext cx="25737000" cy="71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50" name="Google Shape;50;p9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51" name="Google Shape;51;p9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type="title"/>
          </p:nvPr>
        </p:nvSpPr>
        <p:spPr>
          <a:xfrm>
            <a:off x="1512899" y="1714711"/>
            <a:ext cx="27249900" cy="71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1512899" y="9581893"/>
            <a:ext cx="13378800" cy="3993000"/>
          </a:xfrm>
          <a:prstGeom prst="rect">
            <a:avLst/>
          </a:prstGeom>
          <a:noFill/>
          <a:ln>
            <a:noFill/>
          </a:ln>
        </p:spPr>
        <p:txBody>
          <a:bodyPr anchorCtr="0" anchor="b" bIns="201425" lIns="402875" spcFirstLastPara="1" rIns="402875" wrap="square" tIns="201425">
            <a:noAutofit/>
          </a:bodyPr>
          <a:lstStyle>
            <a:lvl1pPr indent="-228600" lvl="0" marL="457200" algn="l">
              <a:spcBef>
                <a:spcPts val="870"/>
              </a:spcBef>
              <a:spcAft>
                <a:spcPts val="0"/>
              </a:spcAft>
              <a:buClr>
                <a:schemeClr val="dk1"/>
              </a:buClr>
              <a:buSzPts val="4348"/>
              <a:buFont typeface="Times New Roman"/>
              <a:buNone/>
              <a:defRPr b="1" sz="4348"/>
            </a:lvl1pPr>
            <a:lvl2pPr indent="-228600" lvl="1" marL="9144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None/>
              <a:defRPr b="1" sz="3624"/>
            </a:lvl2pPr>
            <a:lvl3pPr indent="-228600" lvl="2" marL="1371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  <a:defRPr b="1" sz="3261"/>
            </a:lvl3pPr>
            <a:lvl4pPr indent="-228600" lvl="3" marL="1828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4pPr>
            <a:lvl5pPr indent="-228600" lvl="4" marL="22860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5pPr>
            <a:lvl6pPr indent="-228600" lvl="5" marL="27432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6pPr>
            <a:lvl7pPr indent="-228600" lvl="6" marL="32004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7pPr>
            <a:lvl8pPr indent="-228600" lvl="7" marL="36576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8pPr>
            <a:lvl9pPr indent="-228600" lvl="8" marL="4114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9pPr>
          </a:lstStyle>
          <a:p/>
        </p:txBody>
      </p:sp>
      <p:sp>
        <p:nvSpPr>
          <p:cNvPr id="56" name="Google Shape;56;p10"/>
          <p:cNvSpPr txBox="1"/>
          <p:nvPr>
            <p:ph idx="2" type="body"/>
          </p:nvPr>
        </p:nvSpPr>
        <p:spPr>
          <a:xfrm>
            <a:off x="1512899" y="13574798"/>
            <a:ext cx="13378800" cy="246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504728" lvl="0" marL="457200" algn="l">
              <a:spcBef>
                <a:spcPts val="870"/>
              </a:spcBef>
              <a:spcAft>
                <a:spcPts val="0"/>
              </a:spcAft>
              <a:buClr>
                <a:schemeClr val="dk1"/>
              </a:buClr>
              <a:buSzPts val="4348"/>
              <a:buFont typeface="Times New Roman"/>
              <a:buChar char="•"/>
              <a:defRPr sz="4348"/>
            </a:lvl1pPr>
            <a:lvl2pPr indent="-458707" lvl="1" marL="9144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–"/>
              <a:defRPr sz="3624"/>
            </a:lvl2pPr>
            <a:lvl3pPr indent="-435696" lvl="2" marL="1371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•"/>
              <a:defRPr sz="3261"/>
            </a:lvl3pPr>
            <a:lvl4pPr indent="-412686" lvl="3" marL="1828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–"/>
              <a:defRPr sz="2899"/>
            </a:lvl4pPr>
            <a:lvl5pPr indent="-412686" lvl="4" marL="22860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5pPr>
            <a:lvl6pPr indent="-412686" lvl="5" marL="27432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6pPr>
            <a:lvl7pPr indent="-412686" lvl="6" marL="32004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7pPr>
            <a:lvl8pPr indent="-412686" lvl="7" marL="36576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8pPr>
            <a:lvl9pPr indent="-412686" lvl="8" marL="4114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9pPr>
          </a:lstStyle>
          <a:p/>
        </p:txBody>
      </p:sp>
      <p:sp>
        <p:nvSpPr>
          <p:cNvPr id="57" name="Google Shape;57;p10"/>
          <p:cNvSpPr txBox="1"/>
          <p:nvPr>
            <p:ph idx="3" type="body"/>
          </p:nvPr>
        </p:nvSpPr>
        <p:spPr>
          <a:xfrm>
            <a:off x="15381139" y="9581893"/>
            <a:ext cx="13381800" cy="3993000"/>
          </a:xfrm>
          <a:prstGeom prst="rect">
            <a:avLst/>
          </a:prstGeom>
          <a:noFill/>
          <a:ln>
            <a:noFill/>
          </a:ln>
        </p:spPr>
        <p:txBody>
          <a:bodyPr anchorCtr="0" anchor="b" bIns="201425" lIns="402875" spcFirstLastPara="1" rIns="402875" wrap="square" tIns="201425">
            <a:noAutofit/>
          </a:bodyPr>
          <a:lstStyle>
            <a:lvl1pPr indent="-228600" lvl="0" marL="457200" algn="l">
              <a:spcBef>
                <a:spcPts val="870"/>
              </a:spcBef>
              <a:spcAft>
                <a:spcPts val="0"/>
              </a:spcAft>
              <a:buClr>
                <a:schemeClr val="dk1"/>
              </a:buClr>
              <a:buSzPts val="4348"/>
              <a:buFont typeface="Times New Roman"/>
              <a:buNone/>
              <a:defRPr b="1" sz="4348"/>
            </a:lvl1pPr>
            <a:lvl2pPr indent="-228600" lvl="1" marL="9144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None/>
              <a:defRPr b="1" sz="3624"/>
            </a:lvl2pPr>
            <a:lvl3pPr indent="-228600" lvl="2" marL="1371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  <a:defRPr b="1" sz="3261"/>
            </a:lvl3pPr>
            <a:lvl4pPr indent="-228600" lvl="3" marL="1828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4pPr>
            <a:lvl5pPr indent="-228600" lvl="4" marL="22860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5pPr>
            <a:lvl6pPr indent="-228600" lvl="5" marL="27432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6pPr>
            <a:lvl7pPr indent="-228600" lvl="6" marL="32004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7pPr>
            <a:lvl8pPr indent="-228600" lvl="7" marL="36576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8pPr>
            <a:lvl9pPr indent="-228600" lvl="8" marL="4114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b="1" sz="2899"/>
            </a:lvl9pPr>
          </a:lstStyle>
          <a:p/>
        </p:txBody>
      </p:sp>
      <p:sp>
        <p:nvSpPr>
          <p:cNvPr id="58" name="Google Shape;58;p10"/>
          <p:cNvSpPr txBox="1"/>
          <p:nvPr>
            <p:ph idx="4" type="body"/>
          </p:nvPr>
        </p:nvSpPr>
        <p:spPr>
          <a:xfrm>
            <a:off x="15381139" y="13574798"/>
            <a:ext cx="13381800" cy="246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504728" lvl="0" marL="457200" algn="l">
              <a:spcBef>
                <a:spcPts val="870"/>
              </a:spcBef>
              <a:spcAft>
                <a:spcPts val="0"/>
              </a:spcAft>
              <a:buClr>
                <a:schemeClr val="dk1"/>
              </a:buClr>
              <a:buSzPts val="4348"/>
              <a:buFont typeface="Times New Roman"/>
              <a:buChar char="•"/>
              <a:defRPr sz="4348"/>
            </a:lvl1pPr>
            <a:lvl2pPr indent="-458707" lvl="1" marL="9144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Char char="–"/>
              <a:defRPr sz="3624"/>
            </a:lvl2pPr>
            <a:lvl3pPr indent="-435696" lvl="2" marL="1371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Char char="•"/>
              <a:defRPr sz="3261"/>
            </a:lvl3pPr>
            <a:lvl4pPr indent="-412686" lvl="3" marL="1828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–"/>
              <a:defRPr sz="2899"/>
            </a:lvl4pPr>
            <a:lvl5pPr indent="-412686" lvl="4" marL="22860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5pPr>
            <a:lvl6pPr indent="-412686" lvl="5" marL="27432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6pPr>
            <a:lvl7pPr indent="-412686" lvl="6" marL="32004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7pPr>
            <a:lvl8pPr indent="-412686" lvl="7" marL="36576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8pPr>
            <a:lvl9pPr indent="-412686" lvl="8" marL="41148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Char char="»"/>
              <a:defRPr sz="2899"/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2390973" y="27505478"/>
            <a:ext cx="25734000" cy="85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537"/>
              <a:buNone/>
              <a:defRPr b="1" sz="7247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2390973" y="18141969"/>
            <a:ext cx="25734000" cy="9363600"/>
          </a:xfrm>
          <a:prstGeom prst="rect">
            <a:avLst/>
          </a:prstGeom>
          <a:noFill/>
          <a:ln>
            <a:noFill/>
          </a:ln>
        </p:spPr>
        <p:txBody>
          <a:bodyPr anchorCtr="0" anchor="b" bIns="201425" lIns="402875" spcFirstLastPara="1" rIns="402875" wrap="square" tIns="201425">
            <a:noAutofit/>
          </a:bodyPr>
          <a:lstStyle>
            <a:lvl1pPr indent="-228600" lvl="0" marL="457200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None/>
              <a:defRPr sz="3624"/>
            </a:lvl1pPr>
            <a:lvl2pPr indent="-228600" lvl="1" marL="9144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  <a:defRPr sz="3261"/>
            </a:lvl2pPr>
            <a:lvl3pPr indent="-228600" lvl="2" marL="1371600" algn="l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  <a:defRPr sz="2899"/>
            </a:lvl3pPr>
            <a:lvl4pPr indent="-228600" lvl="3" marL="1828800" algn="l">
              <a:spcBef>
                <a:spcPts val="507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  <a:defRPr sz="2537"/>
            </a:lvl4pPr>
            <a:lvl5pPr indent="-228600" lvl="4" marL="2286000" algn="l">
              <a:spcBef>
                <a:spcPts val="507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  <a:defRPr sz="2537"/>
            </a:lvl5pPr>
            <a:lvl6pPr indent="-228600" lvl="5" marL="2743200" algn="l">
              <a:spcBef>
                <a:spcPts val="507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  <a:defRPr sz="2537"/>
            </a:lvl6pPr>
            <a:lvl7pPr indent="-228600" lvl="6" marL="3200400" algn="l">
              <a:spcBef>
                <a:spcPts val="507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  <a:defRPr sz="2537"/>
            </a:lvl7pPr>
            <a:lvl8pPr indent="-228600" lvl="7" marL="3657600" algn="l">
              <a:spcBef>
                <a:spcPts val="507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  <a:defRPr sz="2537"/>
            </a:lvl8pPr>
            <a:lvl9pPr indent="-228600" lvl="8" marL="4114800" algn="l">
              <a:spcBef>
                <a:spcPts val="507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  <a:defRPr sz="2537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2269347" y="3804178"/>
            <a:ext cx="25737000" cy="71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>
            <a:off x="2269347" y="12361557"/>
            <a:ext cx="25737000" cy="256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435696" lvl="0" marL="4572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•"/>
              <a:defRPr sz="14133"/>
            </a:lvl1pPr>
            <a:lvl2pPr indent="-435696" lvl="1" marL="9144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–"/>
              <a:defRPr sz="12321"/>
            </a:lvl2pPr>
            <a:lvl3pPr indent="-435696" lvl="2" marL="1371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•"/>
              <a:defRPr sz="10690"/>
            </a:lvl3pPr>
            <a:lvl4pPr indent="-435696" lvl="3" marL="1828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–"/>
              <a:defRPr sz="8878"/>
            </a:lvl4pPr>
            <a:lvl5pPr indent="-435696" lvl="4" marL="22860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5pPr>
            <a:lvl6pPr indent="-435696" lvl="5" marL="27432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6pPr>
            <a:lvl7pPr indent="-435696" lvl="6" marL="32004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7pPr>
            <a:lvl8pPr indent="-435696" lvl="7" marL="36576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8pPr>
            <a:lvl9pPr indent="-435696" lvl="8" marL="4114800" algn="l">
              <a:spcBef>
                <a:spcPts val="652"/>
              </a:spcBef>
              <a:spcAft>
                <a:spcPts val="0"/>
              </a:spcAft>
              <a:buClr>
                <a:schemeClr val="dk1"/>
              </a:buClr>
              <a:buSzPts val="3261"/>
              <a:buChar char="»"/>
              <a:defRPr sz="8878"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ctrTitle"/>
          </p:nvPr>
        </p:nvSpPr>
        <p:spPr>
          <a:xfrm>
            <a:off x="2269349" y="13297100"/>
            <a:ext cx="25737000" cy="91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1pPr>
            <a:lvl2pPr lvl="1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2pPr>
            <a:lvl3pPr lvl="2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3pPr>
            <a:lvl4pPr lvl="3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4pPr>
            <a:lvl5pPr lvl="4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5pPr>
            <a:lvl6pPr lvl="5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6pPr>
            <a:lvl7pPr lvl="6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7pPr>
            <a:lvl8pPr lvl="7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8pPr>
            <a:lvl9pPr lvl="8" algn="ctr">
              <a:spcBef>
                <a:spcPts val="0"/>
              </a:spcBef>
              <a:spcAft>
                <a:spcPts val="0"/>
              </a:spcAft>
              <a:buSzPts val="2537"/>
              <a:buNone/>
              <a:defRPr sz="19387"/>
            </a:lvl9pPr>
          </a:lstStyle>
          <a:p/>
        </p:txBody>
      </p:sp>
      <p:sp>
        <p:nvSpPr>
          <p:cNvPr id="76" name="Google Shape;76;p13"/>
          <p:cNvSpPr txBox="1"/>
          <p:nvPr>
            <p:ph idx="1" type="subTitle"/>
          </p:nvPr>
        </p:nvSpPr>
        <p:spPr>
          <a:xfrm>
            <a:off x="4541664" y="24253997"/>
            <a:ext cx="21192300" cy="109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ctr">
              <a:spcBef>
                <a:spcPts val="2827"/>
              </a:spcBef>
              <a:spcAft>
                <a:spcPts val="0"/>
              </a:spcAft>
              <a:buClr>
                <a:schemeClr val="dk1"/>
              </a:buClr>
              <a:buSzPts val="14133"/>
              <a:buFont typeface="Times New Roman"/>
              <a:buNone/>
              <a:defRPr sz="14133"/>
            </a:lvl1pPr>
            <a:lvl2pPr lvl="1" algn="ctr">
              <a:spcBef>
                <a:spcPts val="2464"/>
              </a:spcBef>
              <a:spcAft>
                <a:spcPts val="0"/>
              </a:spcAft>
              <a:buClr>
                <a:schemeClr val="dk1"/>
              </a:buClr>
              <a:buSzPts val="12321"/>
              <a:buFont typeface="Times New Roman"/>
              <a:buNone/>
              <a:defRPr sz="12321"/>
            </a:lvl2pPr>
            <a:lvl3pPr lvl="2" algn="ctr">
              <a:spcBef>
                <a:spcPts val="2138"/>
              </a:spcBef>
              <a:spcAft>
                <a:spcPts val="0"/>
              </a:spcAft>
              <a:buClr>
                <a:schemeClr val="dk1"/>
              </a:buClr>
              <a:buSzPts val="10690"/>
              <a:buFont typeface="Times New Roman"/>
              <a:buNone/>
              <a:defRPr sz="10690"/>
            </a:lvl3pPr>
            <a:lvl4pPr lvl="3" algn="ctr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None/>
              <a:defRPr sz="8878"/>
            </a:lvl4pPr>
            <a:lvl5pPr lvl="4" algn="ctr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None/>
              <a:defRPr sz="8878"/>
            </a:lvl5pPr>
            <a:lvl6pPr lvl="5" algn="ctr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None/>
              <a:defRPr sz="8878"/>
            </a:lvl6pPr>
            <a:lvl7pPr lvl="6" algn="ctr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None/>
              <a:defRPr sz="8878"/>
            </a:lvl7pPr>
            <a:lvl8pPr lvl="7" algn="ctr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None/>
              <a:defRPr sz="8878"/>
            </a:lvl8pPr>
            <a:lvl9pPr lvl="8" algn="ctr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None/>
              <a:defRPr sz="8878"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sz="13589"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B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2269347" y="3804178"/>
            <a:ext cx="25737000" cy="71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9387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9387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9387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9387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9387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9387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9387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9387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9387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2269347" y="12361557"/>
            <a:ext cx="25737000" cy="256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-1126018" lvl="0" marL="457200" marR="0" rtl="0" algn="l">
              <a:spcBef>
                <a:spcPts val="2827"/>
              </a:spcBef>
              <a:spcAft>
                <a:spcPts val="0"/>
              </a:spcAft>
              <a:buClr>
                <a:schemeClr val="dk1"/>
              </a:buClr>
              <a:buSzPts val="14133"/>
              <a:buFont typeface="Times New Roman"/>
              <a:buChar char="•"/>
              <a:defRPr b="0" i="0" sz="1413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1010965" lvl="1" marL="914400" marR="0" rtl="0" algn="l">
              <a:spcBef>
                <a:spcPts val="2464"/>
              </a:spcBef>
              <a:spcAft>
                <a:spcPts val="0"/>
              </a:spcAft>
              <a:buClr>
                <a:schemeClr val="dk1"/>
              </a:buClr>
              <a:buSzPts val="12321"/>
              <a:buFont typeface="Times New Roman"/>
              <a:buChar char="–"/>
              <a:defRPr b="0" i="0" sz="12321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907416" lvl="2" marL="1371600" marR="0" rtl="0" algn="l">
              <a:spcBef>
                <a:spcPts val="2138"/>
              </a:spcBef>
              <a:spcAft>
                <a:spcPts val="0"/>
              </a:spcAft>
              <a:buClr>
                <a:schemeClr val="dk1"/>
              </a:buClr>
              <a:buSzPts val="10690"/>
              <a:buFont typeface="Times New Roman"/>
              <a:buChar char="•"/>
              <a:defRPr b="0" i="0" sz="1069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792363" lvl="3" marL="1828800" marR="0" rtl="0" algn="l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Char char="–"/>
              <a:defRPr b="0" i="0" sz="887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792363" lvl="4" marL="2286000" marR="0" rtl="0" algn="l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Char char="»"/>
              <a:defRPr b="0" i="0" sz="887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792363" lvl="5" marL="2743200" marR="0" rtl="0" algn="l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Char char="»"/>
              <a:defRPr b="0" i="0" sz="887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792363" lvl="6" marL="3200400" marR="0" rtl="0" algn="l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Char char="»"/>
              <a:defRPr b="0" i="0" sz="887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792363" lvl="7" marL="3657600" marR="0" rtl="0" algn="l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Char char="»"/>
              <a:defRPr b="0" i="0" sz="887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792363" lvl="8" marL="4114800" marR="0" rtl="0" algn="l">
              <a:spcBef>
                <a:spcPts val="1776"/>
              </a:spcBef>
              <a:spcAft>
                <a:spcPts val="0"/>
              </a:spcAft>
              <a:buClr>
                <a:schemeClr val="dk1"/>
              </a:buClr>
              <a:buSzPts val="8878"/>
              <a:buFont typeface="Times New Roman"/>
              <a:buChar char="»"/>
              <a:defRPr b="0" i="0" sz="887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2269347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10344074" y="38998896"/>
            <a:ext cx="95877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37"/>
              <a:buNone/>
              <a:defRPr b="0" i="0" sz="1358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21696749" y="38998896"/>
            <a:ext cx="6309600" cy="28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01425" lIns="402875" spcFirstLastPara="1" rIns="402875" wrap="square" tIns="20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Times New Roman"/>
              <a:buNone/>
              <a:defRPr b="0" i="0" sz="616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253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5.jp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title"/>
          </p:nvPr>
        </p:nvSpPr>
        <p:spPr>
          <a:xfrm>
            <a:off x="3174121" y="43137"/>
            <a:ext cx="23805900" cy="21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36"/>
              <a:buFont typeface="Times New Roman"/>
              <a:buNone/>
            </a:pPr>
            <a:r>
              <a:rPr b="1" i="0" lang="en-US" sz="5436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Title of the Paper in (font, bold letters)</a:t>
            </a:r>
            <a:endParaRPr sz="19387"/>
          </a:p>
        </p:txBody>
      </p:sp>
      <p:graphicFrame>
        <p:nvGraphicFramePr>
          <p:cNvPr id="85" name="Google Shape;85;p1"/>
          <p:cNvGraphicFramePr/>
          <p:nvPr/>
        </p:nvGraphicFramePr>
        <p:xfrm>
          <a:off x="1539596" y="382062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{9788D11A-7D62-4128-9ADB-DE765DC673A5}</a:tableStyleId>
              </a:tblPr>
              <a:tblGrid>
                <a:gridCol w="2180325"/>
                <a:gridCol w="3458900"/>
                <a:gridCol w="3444050"/>
                <a:gridCol w="3630950"/>
              </a:tblGrid>
              <a:tr h="1113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Model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Feature extraction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Reprocessing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Classification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KNN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&gt;200,000 flops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~10 flops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~200 flops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NN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17"/>
                        <a:buFont typeface="Times New Roman"/>
                        <a:buNone/>
                      </a:pPr>
                      <a:r>
                        <a:rPr b="0" i="0" lang="en-US" sz="2717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~10,000 flops</a:t>
                      </a:r>
                      <a:endParaRPr sz="2378"/>
                    </a:p>
                  </a:txBody>
                  <a:tcPr marT="82800" marB="82800" marR="182150" marL="182150" anchor="ctr">
                    <a:lnL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3000">
                      <a:solidFill>
                        <a:srgbClr val="3399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6" name="Google Shape;86;p1"/>
          <p:cNvSpPr txBox="1"/>
          <p:nvPr/>
        </p:nvSpPr>
        <p:spPr>
          <a:xfrm>
            <a:off x="5766814" y="1871084"/>
            <a:ext cx="18789600" cy="16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1425" lIns="402875" spcFirstLastPara="1" rIns="402875" wrap="square" tIns="20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48"/>
              <a:buFont typeface="Times New Roman"/>
              <a:buNone/>
            </a:pPr>
            <a:r>
              <a:rPr b="1" i="0" lang="en-US" sz="434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Names of the Authors ( font, bold letters, one line only)</a:t>
            </a:r>
            <a:endParaRPr sz="2537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None/>
            </a:pPr>
            <a:r>
              <a:rPr b="0" i="0" lang="en-US" sz="362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Authors’ Affiliation(s) ( point font, one line only)</a:t>
            </a:r>
            <a:endParaRPr sz="2537"/>
          </a:p>
        </p:txBody>
      </p:sp>
      <p:sp>
        <p:nvSpPr>
          <p:cNvPr id="87" name="Google Shape;87;p1"/>
          <p:cNvSpPr txBox="1"/>
          <p:nvPr/>
        </p:nvSpPr>
        <p:spPr>
          <a:xfrm>
            <a:off x="676355" y="2089466"/>
            <a:ext cx="3633900" cy="6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25" lIns="83425" spcFirstLastPara="1" rIns="83425" wrap="square" tIns="417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None/>
            </a:pPr>
            <a:r>
              <a:rPr b="1" i="0" lang="en-US" sz="362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ID: 1571XXX</a:t>
            </a:r>
            <a:endParaRPr sz="2537"/>
          </a:p>
        </p:txBody>
      </p:sp>
      <p:sp>
        <p:nvSpPr>
          <p:cNvPr id="88" name="Google Shape;88;p1"/>
          <p:cNvSpPr txBox="1"/>
          <p:nvPr/>
        </p:nvSpPr>
        <p:spPr>
          <a:xfrm>
            <a:off x="15452332" y="3701726"/>
            <a:ext cx="13859400" cy="15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86"/>
              <a:buFont typeface="Times New Roman"/>
              <a:buNone/>
            </a:pPr>
            <a:r>
              <a:rPr b="1" i="0" lang="en-US" sz="398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IV. Methodology</a:t>
            </a:r>
            <a:endParaRPr sz="2537"/>
          </a:p>
          <a:p>
            <a:pPr indent="0" lvl="0" marL="0" marR="0" rtl="0" algn="just">
              <a:lnSpc>
                <a:spcPct val="100000"/>
              </a:lnSpc>
              <a:spcBef>
                <a:spcPts val="2355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rPr b="0" i="0" lang="en-US" sz="3261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2026 IEEE India Geoscience and Remote Sensing Symposium (InGARSS)</a:t>
            </a:r>
            <a:endParaRPr sz="2537"/>
          </a:p>
        </p:txBody>
      </p:sp>
      <p:sp>
        <p:nvSpPr>
          <p:cNvPr id="89" name="Google Shape;89;p1"/>
          <p:cNvSpPr txBox="1"/>
          <p:nvPr/>
        </p:nvSpPr>
        <p:spPr>
          <a:xfrm>
            <a:off x="293679" y="36661389"/>
            <a:ext cx="84249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57300" lIns="116675" spcFirstLastPara="1" rIns="116675" wrap="square" tIns="57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</a:pPr>
            <a:r>
              <a:rPr b="0" i="0" lang="en-US" sz="2899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Fig. 1.  Title of the Figure. (16 point font)</a:t>
            </a:r>
            <a:endParaRPr sz="2537"/>
          </a:p>
        </p:txBody>
      </p:sp>
      <p:sp>
        <p:nvSpPr>
          <p:cNvPr id="90" name="Google Shape;90;p1"/>
          <p:cNvSpPr txBox="1"/>
          <p:nvPr/>
        </p:nvSpPr>
        <p:spPr>
          <a:xfrm>
            <a:off x="1053095" y="3831139"/>
            <a:ext cx="13957200" cy="44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86"/>
              <a:buFont typeface="Times New Roman"/>
              <a:buNone/>
            </a:pPr>
            <a:r>
              <a:rPr b="1" i="0" lang="en-US" sz="398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I. Introduction (Times New Roman, 22point, bold letters )</a:t>
            </a:r>
            <a:endParaRPr sz="2537"/>
          </a:p>
          <a:p>
            <a:pPr indent="0" lvl="0" marL="0" marR="0" rtl="0" algn="just">
              <a:lnSpc>
                <a:spcPct val="100000"/>
              </a:lnSpc>
              <a:spcBef>
                <a:spcPts val="1449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rPr b="0" i="0" lang="en-US" sz="3261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is the template for preparation of posters for 2026 IEEE India Geoscience and Remote Sensing Symposium, InGARSS 2026. Please use this document as a sample of the conference poster. (Times New Roman, 18)</a:t>
            </a:r>
            <a:endParaRPr sz="2537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t/>
            </a:r>
            <a:endParaRPr b="0" i="0" sz="3261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rPr b="0" i="0" lang="en-US" sz="3261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 have to submit the poster at following format in Vinyl Flex before the day of presentation at InGARSS 2026. 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61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30184" y="37594235"/>
            <a:ext cx="7380600" cy="5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</a:pPr>
            <a:r>
              <a:rPr b="0" i="0" lang="en-US" sz="2899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Table I. Heading of the Table. (16 point font)</a:t>
            </a:r>
            <a:endParaRPr sz="2537"/>
          </a:p>
        </p:txBody>
      </p:sp>
      <p:sp>
        <p:nvSpPr>
          <p:cNvPr id="92" name="Google Shape;92;p1"/>
          <p:cNvSpPr txBox="1"/>
          <p:nvPr/>
        </p:nvSpPr>
        <p:spPr>
          <a:xfrm>
            <a:off x="780180" y="22401785"/>
            <a:ext cx="13924500" cy="18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86"/>
              <a:buFont typeface="Times New Roman"/>
              <a:buNone/>
            </a:pPr>
            <a:r>
              <a:rPr b="1" i="0" lang="en-US" sz="3986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III. Problem Statement</a:t>
            </a:r>
            <a:endParaRPr b="1" i="0" sz="308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449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is the template for preparation of posters for InGARSS 2026.  Please use this 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document as a sample of the conference poster. </a:t>
            </a:r>
            <a:endParaRPr sz="2537"/>
          </a:p>
        </p:txBody>
      </p:sp>
      <p:sp>
        <p:nvSpPr>
          <p:cNvPr id="93" name="Google Shape;93;p1"/>
          <p:cNvSpPr txBox="1"/>
          <p:nvPr/>
        </p:nvSpPr>
        <p:spPr>
          <a:xfrm>
            <a:off x="922571" y="24337575"/>
            <a:ext cx="13939500" cy="3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None/>
            </a:pPr>
            <a:r>
              <a:rPr b="0" i="0" lang="en-US" sz="3624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Template of Font (20 point font)</a:t>
            </a:r>
            <a:endParaRPr sz="2537"/>
          </a:p>
          <a:p>
            <a:pPr indent="0" lvl="0" marL="0" marR="0" rtl="0" algn="just">
              <a:lnSpc>
                <a:spcPct val="100000"/>
              </a:lnSpc>
              <a:spcBef>
                <a:spcPts val="1087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the items in your poster should be presented as an uniform layout. Do NOT 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change the font sizes and font colors in the template. 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9"/>
              <a:buFont typeface="Times New Roman"/>
              <a:buNone/>
            </a:pPr>
            <a:r>
              <a:t/>
            </a:r>
            <a:endParaRPr b="0" i="0" sz="1449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1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Move the mouse to the beginning of the last column of each  paragraph, press the key of “Enter” to interrupt the last column, and then make it LEFT align.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1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Other columns in each paragraph are recommended to be JUSTIFY align.</a:t>
            </a:r>
            <a:endParaRPr sz="2537"/>
          </a:p>
        </p:txBody>
      </p:sp>
      <p:sp>
        <p:nvSpPr>
          <p:cNvPr id="94" name="Google Shape;94;p1"/>
          <p:cNvSpPr txBox="1"/>
          <p:nvPr/>
        </p:nvSpPr>
        <p:spPr>
          <a:xfrm>
            <a:off x="922571" y="27634890"/>
            <a:ext cx="13939500" cy="38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None/>
            </a:pPr>
            <a:r>
              <a:rPr b="0" i="0" lang="en-US" sz="3624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B. Template of Figures and Tables</a:t>
            </a:r>
            <a:endParaRPr sz="2537"/>
          </a:p>
          <a:p>
            <a:pPr indent="0" lvl="0" marL="0" marR="0" rtl="0" algn="just">
              <a:lnSpc>
                <a:spcPct val="100000"/>
              </a:lnSpc>
              <a:spcBef>
                <a:spcPts val="1087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More Figures and Tables are preferred for your poster to present your 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outstanding works in Ingarss 2026. </a:t>
            </a:r>
            <a:endParaRPr sz="2537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9"/>
              <a:buFont typeface="Times New Roman"/>
              <a:buNone/>
            </a:pPr>
            <a:r>
              <a:t/>
            </a:r>
            <a:endParaRPr b="0" i="0" sz="1449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Try to make your Figures are transparent to suit the light-blue </a:t>
            </a:r>
            <a:endParaRPr sz="2537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background of the poster. In addition, all the items in the Figures and Tables such as lines, words, symbols are recommended to be identical to  the colour of the 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TEXT in the template </a:t>
            </a:r>
            <a:endParaRPr sz="2537"/>
          </a:p>
        </p:txBody>
      </p:sp>
      <p:sp>
        <p:nvSpPr>
          <p:cNvPr id="95" name="Google Shape;95;p1"/>
          <p:cNvSpPr txBox="1"/>
          <p:nvPr/>
        </p:nvSpPr>
        <p:spPr>
          <a:xfrm>
            <a:off x="15645154" y="33536624"/>
            <a:ext cx="13859400" cy="13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86"/>
              <a:buFont typeface="Times New Roman"/>
              <a:buNone/>
            </a:pPr>
            <a:r>
              <a:rPr b="1" i="0" lang="en-US" sz="3986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VI. Conclusion &amp; Future Scope   </a:t>
            </a:r>
            <a:endParaRPr b="1" i="0" sz="308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49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Technical Tours </a:t>
            </a:r>
            <a:endParaRPr sz="2537"/>
          </a:p>
        </p:txBody>
      </p:sp>
      <p:sp>
        <p:nvSpPr>
          <p:cNvPr id="96" name="Google Shape;96;p1"/>
          <p:cNvSpPr txBox="1"/>
          <p:nvPr/>
        </p:nvSpPr>
        <p:spPr>
          <a:xfrm>
            <a:off x="15532428" y="22501541"/>
            <a:ext cx="13859400" cy="26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86"/>
              <a:buFont typeface="Times New Roman"/>
              <a:buNone/>
            </a:pPr>
            <a:r>
              <a:rPr b="1" i="0" lang="en-US" sz="3986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V. Results and Analyses</a:t>
            </a:r>
            <a:endParaRPr sz="2537"/>
          </a:p>
          <a:p>
            <a:pPr indent="0" lvl="0" marL="0" marR="0" rtl="0" algn="just">
              <a:lnSpc>
                <a:spcPct val="100000"/>
              </a:lnSpc>
              <a:spcBef>
                <a:spcPts val="2174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outcomes of NISAR provides</a:t>
            </a:r>
            <a:endParaRPr b="1" i="0" sz="308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49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t/>
            </a:r>
            <a:endParaRPr b="0" i="0" sz="308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8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5532428" y="36904915"/>
            <a:ext cx="13657500" cy="21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86"/>
              <a:buFont typeface="Times New Roman"/>
              <a:buNone/>
            </a:pPr>
            <a:r>
              <a:rPr b="1" i="0" lang="en-US" sz="3986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 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86"/>
              <a:buFont typeface="Times New Roman"/>
              <a:buNone/>
            </a:pPr>
            <a:r>
              <a:t/>
            </a:r>
            <a:endParaRPr b="1" i="0" sz="3986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</a:pPr>
            <a:r>
              <a:rPr b="0" i="0" lang="en-US" sz="2537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[1] X.Y. Cole, Enter main references here, Apr. 15-18</a:t>
            </a:r>
            <a:endParaRPr b="0" i="0" sz="2537" u="none" cap="none" strike="noStrike">
              <a:solidFill>
                <a:schemeClr val="dk1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</a:pPr>
            <a:r>
              <a:rPr b="0" i="0" lang="en-US" sz="2537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[2] X.Y. Cole, How to prepare the poster in ASEM, ASEM, vol. 3, no. 1, pp. 1-4, 2023</a:t>
            </a:r>
            <a:endParaRPr b="0" i="0" sz="2537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51375" y="3661286"/>
            <a:ext cx="14123400" cy="18336000"/>
          </a:xfrm>
          <a:prstGeom prst="rect">
            <a:avLst/>
          </a:prstGeom>
          <a:noFill/>
          <a:ln cap="flat" cmpd="sng" w="23000">
            <a:solidFill>
              <a:srgbClr val="C0C0C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82800" lIns="165650" spcFirstLastPara="1" rIns="165650" wrap="square" tIns="82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89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45443" y="22372129"/>
            <a:ext cx="14123400" cy="18336000"/>
          </a:xfrm>
          <a:prstGeom prst="rect">
            <a:avLst/>
          </a:prstGeom>
          <a:noFill/>
          <a:ln cap="flat" cmpd="sng" w="23000">
            <a:solidFill>
              <a:srgbClr val="C0C0C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82800" lIns="165650" spcFirstLastPara="1" rIns="165650" wrap="square" tIns="82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89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5387070" y="3661286"/>
            <a:ext cx="14123400" cy="18336000"/>
          </a:xfrm>
          <a:prstGeom prst="rect">
            <a:avLst/>
          </a:prstGeom>
          <a:noFill/>
          <a:ln cap="flat" cmpd="sng" w="23000">
            <a:solidFill>
              <a:srgbClr val="C0C0C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82800" lIns="165650" spcFirstLastPara="1" rIns="165650" wrap="square" tIns="82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89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5381137" y="22372129"/>
            <a:ext cx="14123400" cy="18336000"/>
          </a:xfrm>
          <a:prstGeom prst="rect">
            <a:avLst/>
          </a:prstGeom>
          <a:noFill/>
          <a:ln cap="flat" cmpd="sng" w="23000">
            <a:solidFill>
              <a:srgbClr val="C0C0C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82800" lIns="165650" spcFirstLastPara="1" rIns="165650" wrap="square" tIns="82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89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7244115" y="36685653"/>
            <a:ext cx="84249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57300" lIns="116675" spcFirstLastPara="1" rIns="116675" wrap="square" tIns="57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</a:pPr>
            <a:r>
              <a:rPr b="0" i="0" lang="en-US" sz="2899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Fig. 2.  Title of the Figure. (16 point font)</a:t>
            </a:r>
            <a:endParaRPr sz="2537"/>
          </a:p>
        </p:txBody>
      </p:sp>
      <p:sp>
        <p:nvSpPr>
          <p:cNvPr id="103" name="Google Shape;103;p1"/>
          <p:cNvSpPr txBox="1"/>
          <p:nvPr/>
        </p:nvSpPr>
        <p:spPr>
          <a:xfrm>
            <a:off x="17430967" y="20430946"/>
            <a:ext cx="105222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57300" lIns="116675" spcFirstLastPara="1" rIns="116675" wrap="square" tIns="57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</a:pPr>
            <a:r>
              <a:rPr b="0" i="0" lang="en-US" sz="2899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Fig. 3. Park Hotel, Hyderabad</a:t>
            </a:r>
            <a:endParaRPr sz="2537"/>
          </a:p>
        </p:txBody>
      </p:sp>
      <p:sp>
        <p:nvSpPr>
          <p:cNvPr id="104" name="Google Shape;104;p1"/>
          <p:cNvSpPr txBox="1"/>
          <p:nvPr/>
        </p:nvSpPr>
        <p:spPr>
          <a:xfrm>
            <a:off x="901806" y="10218169"/>
            <a:ext cx="13957200" cy="18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86"/>
              <a:buFont typeface="Times New Roman"/>
              <a:buNone/>
            </a:pPr>
            <a:r>
              <a:rPr b="1" i="0" lang="en-US" sz="3986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II. Literature Review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1449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Describe the basic principle of your research works here.</a:t>
            </a:r>
            <a:endParaRPr sz="2537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8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5677784" y="40195958"/>
            <a:ext cx="13657500" cy="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58925" lIns="117900" spcFirstLastPara="1" rIns="117900" wrap="square" tIns="58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</a:pPr>
            <a:r>
              <a:rPr b="0" i="0" lang="en-US" sz="2537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Enter your acknowledgements or sponsors here. (Optional)   (14 point font)</a:t>
            </a:r>
            <a:endParaRPr sz="2537"/>
          </a:p>
        </p:txBody>
      </p:sp>
      <p:sp>
        <p:nvSpPr>
          <p:cNvPr id="106" name="Google Shape;106;p1"/>
          <p:cNvSpPr txBox="1"/>
          <p:nvPr/>
        </p:nvSpPr>
        <p:spPr>
          <a:xfrm>
            <a:off x="18561191" y="31503774"/>
            <a:ext cx="84249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57300" lIns="116675" spcFirstLastPara="1" rIns="116675" wrap="square" tIns="57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99"/>
              <a:buFont typeface="Times New Roman"/>
              <a:buNone/>
            </a:pPr>
            <a:r>
              <a:rPr b="0" i="0" lang="en-US" sz="2899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Fig. 4.  Title of the Figure. (16 point font)</a:t>
            </a:r>
            <a:endParaRPr sz="2537"/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9308" y="31325832"/>
            <a:ext cx="3480646" cy="1148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4121" y="32490542"/>
            <a:ext cx="8329800" cy="8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 txBox="1"/>
          <p:nvPr/>
        </p:nvSpPr>
        <p:spPr>
          <a:xfrm>
            <a:off x="14064025" y="31552304"/>
            <a:ext cx="537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</a:t>
            </a:r>
            <a:endParaRPr sz="2537"/>
          </a:p>
        </p:txBody>
      </p:sp>
      <p:sp>
        <p:nvSpPr>
          <p:cNvPr id="110" name="Google Shape;110;p1"/>
          <p:cNvSpPr txBox="1"/>
          <p:nvPr/>
        </p:nvSpPr>
        <p:spPr>
          <a:xfrm>
            <a:off x="14064025" y="32587601"/>
            <a:ext cx="537000" cy="6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Times New Roman"/>
              <a:buNone/>
            </a:pPr>
            <a:r>
              <a:rPr b="0" i="0" lang="en-US" sz="308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(2)</a:t>
            </a:r>
            <a:endParaRPr sz="2537"/>
          </a:p>
        </p:txBody>
      </p:sp>
      <p:sp>
        <p:nvSpPr>
          <p:cNvPr id="111" name="Google Shape;111;p1"/>
          <p:cNvSpPr txBox="1"/>
          <p:nvPr/>
        </p:nvSpPr>
        <p:spPr>
          <a:xfrm>
            <a:off x="26796107" y="566178"/>
            <a:ext cx="3633900" cy="6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25" lIns="83425" spcFirstLastPara="1" rIns="83425" wrap="square" tIns="417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4"/>
              <a:buFont typeface="Times New Roman"/>
              <a:buNone/>
            </a:pPr>
            <a:r>
              <a:rPr b="1" i="0" lang="en-US" sz="3624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Date: 2XXX</a:t>
            </a:r>
            <a:endParaRPr sz="2537"/>
          </a:p>
        </p:txBody>
      </p:sp>
      <p:sp>
        <p:nvSpPr>
          <p:cNvPr id="112" name="Google Shape;112;p1"/>
          <p:cNvSpPr/>
          <p:nvPr/>
        </p:nvSpPr>
        <p:spPr>
          <a:xfrm>
            <a:off x="0" y="41131501"/>
            <a:ext cx="30275700" cy="18900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FFFF"/>
              </a:gs>
              <a:gs pos="35000">
                <a:srgbClr val="FFFFFF"/>
              </a:gs>
              <a:gs pos="100000">
                <a:srgbClr val="FFFFFF"/>
              </a:gs>
            </a:gsLst>
            <a:lin ang="16200000" scaled="0"/>
          </a:gradFill>
          <a:ln cap="flat" cmpd="sng" w="17250">
            <a:solidFill>
              <a:srgbClr val="F9F9F9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115054" dir="5400000" dist="36237">
              <a:srgbClr val="000000">
                <a:alpha val="38039"/>
              </a:srgbClr>
            </a:outerShdw>
          </a:effectLst>
        </p:spPr>
        <p:txBody>
          <a:bodyPr anchorCtr="0" anchor="ctr" bIns="82800" lIns="165650" spcFirstLastPara="1" rIns="165650" wrap="square" tIns="82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t/>
            </a:r>
            <a:endParaRPr b="1" i="0" sz="3261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t/>
            </a:r>
            <a:endParaRPr b="1" i="0" sz="3261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t/>
            </a:r>
            <a:endParaRPr b="1" i="0" sz="3261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rPr b="1" i="0" lang="en-US" sz="3261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IEEE India Geoscience and Remote Sensing Symposium, InGARSS 2026</a:t>
            </a:r>
            <a:endParaRPr sz="2537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7"/>
              <a:buFont typeface="Times New Roman"/>
              <a:buNone/>
            </a:pPr>
            <a:r>
              <a:rPr b="1" i="0" lang="en-US" sz="2537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01</a:t>
            </a:r>
            <a:r>
              <a:rPr b="1" baseline="30000" i="0" lang="en-US" sz="2537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</a:t>
            </a:r>
            <a:r>
              <a:rPr b="1" i="0" lang="en-US" sz="2537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04</a:t>
            </a:r>
            <a:r>
              <a:rPr b="1" baseline="30000" i="0" lang="en-US" sz="2537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b="1" i="0" lang="en-US" sz="2537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December 2026, Organized By: IEEE GRSS Hyderabad Chapter at The Park, Hyderabad</a:t>
            </a:r>
            <a:endParaRPr sz="2537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t/>
            </a:r>
            <a:endParaRPr b="1" i="0" sz="3261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t/>
            </a:r>
            <a:endParaRPr b="1" i="0" sz="3261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61"/>
              <a:buFont typeface="Times New Roman"/>
              <a:buNone/>
            </a:pPr>
            <a:r>
              <a:t/>
            </a:r>
            <a:endParaRPr b="1" i="0" sz="3261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61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990" y="41306746"/>
            <a:ext cx="2744617" cy="1542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rand - GRSS-IEEE" id="114" name="Google Shape;11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331272" y="41328315"/>
            <a:ext cx="2450303" cy="153677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"/>
          <p:cNvSpPr txBox="1"/>
          <p:nvPr/>
        </p:nvSpPr>
        <p:spPr>
          <a:xfrm>
            <a:off x="1038264" y="275001"/>
            <a:ext cx="6078300" cy="17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25" lIns="83425" spcFirstLastPara="1" rIns="83425" wrap="square" tIns="417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24"/>
              <a:buFont typeface="Times New Roman"/>
              <a:buNone/>
            </a:pPr>
            <a:r>
              <a:rPr b="1" i="0" lang="en-US" sz="3624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Size : </a:t>
            </a:r>
            <a:r>
              <a:rPr b="1" lang="en-US" sz="3624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Width 33.11 inches</a:t>
            </a:r>
            <a:endParaRPr b="1" sz="3624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24"/>
              <a:buFont typeface="Times New Roman"/>
              <a:buNone/>
            </a:pPr>
            <a:r>
              <a:rPr b="1" lang="en-US" sz="3624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height: 46.81 inches</a:t>
            </a:r>
            <a:endParaRPr b="1" sz="3624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24"/>
              <a:buFont typeface="Times New Roman"/>
              <a:buNone/>
            </a:pPr>
            <a:r>
              <a:rPr b="1" lang="en-US" sz="3624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A0 size</a:t>
            </a:r>
            <a:endParaRPr b="1" sz="3624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descr="data:image/png;base64,iVBORw0KGgoAAAANSUhEUgAAAKAAAACPCAYAAAB9NdDOAAAQAElEQVR4Aey9BZwlxdn/+63uozNn3Gd31t1dWBZZ3N2ChpAES0JClLgLxAhJCBLc3Z1FFpZ1d5mdHXc9fk73/fUsJCSByPu+f7n3c3v7OVXdXfrUrx6rCbFcx3X/Jbn/wfXvtPf/l3H/Jc//v8wj96+XB0DEjAPkgvsBOS6D7/VCN/8OOR/U+Yf0Q+3+pX29+3C5v7x/v9/BbyrzEe/RO3QNjmmw3Ifr/DfyanewTS/9+3a9dx9Hf1/2/39mEDsfxwePyVo/77a8/Ac0uLBispd+8O7fTQfBp7ofXd77oO6UeG17pD3A35T9YLAq89f33oNA6H1T1lgGYxuSyRQD/VF9cP+2DZX5a93Bz//Rd29cH9Dft/PB+49K/77s///8z3nvOI7AcOC2DiQHfg+AwltUreSBV2pJGQGAf0FGVTxS6Y+9P7L9jytt9EHkuA6pTJKu7i5amltZ/s57rFmzhpdffpnGpkaMyqjk/8j9z8b3wbf/kY7+/0YkGAQY8eFvAGjMX1fTGKPF/Sup7N/cxvz1mzHmb7591IO3gB/1/u/fDUo5NZdOpWhoaKC5uZnmxhbq9u0jGo3S19dHe3s7wWCQLVu2al8cmMjft/O/89kYDfh/Z4f/oq9/l9f/opn/LZ//BoD/W3r8mE68NbSkXlODwGtkz569rFm9hr7ePiKRCAX5BewTCIuKihg1ahQ5uTk0NTbR2tqqjcI/vYz0pjFG5czHlvv4L14V76tHygvvupX529uY97/r9WDO+/lXKkFl/+mtNgwG7+Y/vIxRvf+wzv+J4v8AQGMMxph/GIsx5iPff1DQmH/+3StnzIEyxryfejadgVQ6SU9PDytXrGLD+g1YlkVubi4jRowYlHjr16+nuaWZQDBATU0NgYCfvLwI+YURduzc/hdx7vXxkaR+4gOdJKM9msP7Jf4ukeHx1zfGUTmRuGNU1ww+Zwe/Z2XgZWTDpJwsHqX1nBbA0zhkLZesQOd49TQvY/Tj5W1QM1gYjGsG2/lXP8YY4n2dODI/lMWYf6+e164x2nIal5f/v52s/3SAxpiPZcaHRb8xB8oZcyD1+vG+e4RBS+bQ1dUpAO2kuamF3p5eKioq8MDn9/v1rWtQunV0dDBs+DBC4ZxBKdjU1Ey+pGHA56Mov5A9O3fTK7Xste/RYPte5n0yRp2pw772WhL9bSjLB5cxBmM8Qinq24jQZZHIWnQlXOr7M+zszrCxPct7zUnebErwqujlxiSvetQc55XmGK+2RHmtdYClorfao7zb2cf67l52DPSyPx6lU0BKIBB7YBQajTF4/9TZ39zG6K1IH2mtXU8q2SNemX+9yf6mlf/3PPzHAPy4qX144Y0xH1nMeL0Zl97eXvZKxdbvb6C1pZVYLCb54RLOCeP3+3jnnWVSwbuZMXMG02fNID8vD7/a3LxxHa+9+gJ/vv0W7vjzn5V/DU8q2j6t6kf2qJfSl6767FmzjP7dG/RCi3lgSVGToKquMrE0AlqK1+pjPLC9j7u29nPntij37Yzz6N4kzzQkea0txXsdKTZ2Z9nS67Chz2Vdj8v6Lpe1nYbVbTar222WtxrebIHnm1yerHd4eH+cu/f3cndjO0+0tPBebzsNqX4SZEBS02h81uCYNDbjbU4NU8/bXn2Wvua96K33YpA0ncH0/ys/HiT+MpcPg+gvL/9Jxiv/AX242AfvvNRjp5cmkwkaGxp5953lg3ZdKBQeVLOlpaUEAgH27N3Dug3r8aSZLekWDPrZuHYlLzzxKDf/9noeuu82NqxbKWlZT044yLSZ07nwkos459zziORG/tK9MeaveS+nGabjA+zduYVYb6OW1ZHqhLa4w+a2OC/vjXH3ln7+sKGXO7bGeHpfiuWSdpt7s+yLZmmJZ2lLZWhNZmhPZJW6NCttlHT0qFnttCUcOvXcqbQ96dChtDMOXXFDV8xPRzSH5oFc9nTnsqo9zLNNfu6oy3Db/j4ebu5hqaT/rniMTicuSGYwAmU2lcRpqcXt78AYzUnkAVE5b1b/nyEtz9/OxQPLv0t/W/Nvnwz6p9ajsehguKS5uQUjEVhcVIzP9g2CbmBgYFAabtq0WfaRJYD0sGfHJjauepu3X32G9958id27t9KrNnKKyhg+aiyzZs/nuBNO5uxzzmXcuAn4fQEP43/buZ6MR+q/u62OZXf8Al/r6/gbnmb5cw9yx6pmfr+ik3s39fP8rgGp1jjbe1I0RjN0CFAdAl2TqD7qsEfPuwYcakX7YhnqJSq9b00CYVPce9a3GOwV4OqTWRrjKeoERu+5Tu8aU9AkULaqnfa4K6BatEdtGvv8bO4MsKwtyHONAe5synBXY5TH27rZ2TPAhsfvpCr5HtFVt9K5ey0eKB3jzUoT+//QrSX6n52NKxnjUSKVoLa2lrfeXEYykZTTkIdt24Rzw/T099LU3MTbby+TCm4mEZOttHEVK5a9KgBupLW9mbRr8OcVM3rCTEaOnkRJaQVHHH0sn7jwQsZPnEg4mCPgfcSCSJ0ZT6Hr0772Nu786Y9ofvwGFk0NMvzI0ygJtBB/90HWNvWwvy9OkwcqAa1uIMte0Z5Yip2SYDvjabYKZLsSGdKSTMWhJOWRDFNKDQsqDIdVGSYVQlHQpTKcZWxBmoP0bslQP3NLHYbkQVpjaRQo6wXIWgF6vwDYILB2pV3ZmFmiCqi39afZ3+9IOlqsa89hZXeEl266gdaHv8j0E8dQc+wpNK95lt4965BvhhF/0S//L7+M0QJpDv9jADzQnjvoPNTV1dHe1o5iyPJah5LJZmiR7dPQ2MjuXbvZvnULu7ZtJx3tZsfGlax77w127NiIP+DDH4owfMR4xo2fQk5OAcOGDeeEE47nkksuYdzYcfIiLdysy4HLSz068CREamk0MdtiW0s/D7y1m83PvkRnh0vtzi5itRsZt2AKx45ownTVUhvV4ku91iXitGUypKQAYw7yZrPkByGeSTMslOCQapeDqi3mV/ipyXHpFUD3d6dwM1lOr7G4ZHSAC4cFOLJMwCyzOHOIzWdH2VwzIcgVYyzOGOIyIpQV4Fz6U86glO3NOJSFbYZHDHn+rNrM0pU2lDbsYf+ffkU2ZdG1twMnOcDYQyfR8N7DdGmcaQHQsxk1yw8m/Z+m/1eV/28D0BiDsQ1ekHj//notdieZdEbgycEYo11rUbu3lmYBsLOzi5bGBmq3b2Xdijdpa9lHV3c7OfJmC0qHklcyFMcXIa+gmEmTp3HmWeew5IgljBo9llAoZxDQfOgyRn2/T5ZSS8Dz1OdDG3v49aou6hrb6JUXvanZ5pW3Y7z24HOsvunrmJ1vUm3FJJUDjC2FsUUIDBmy8lQjToJCO0N5MM6YvARTi1KMzncoDcPa1gy3b03zrtI5AuMFIwPMyTPU+NKUWFnKMZQIIIXiapVocjDDItU9sSzLZSp7sCSjT+1LS9MdM6xvd9jSkUbswq95uTb4G7dRK4/6zW02zzzSzlu/v5k9D/2KdN06lrX38Up7L/uTURxJV0t1/t96e2aeN/b/xhxcsdohKWN5146dg6cS3ulEfn4+yWRyUOLV1u4dDB53dXXhpBPs3rqODWvf1bvtdPd2EsoroGzoKCqHjaJmxBhKSyuZKc/3zLPP4ZDDD2fI0KHv23iScn8f19KzEemLFgN601me29HD119u4PerOtjVlaJn+av4s3EOmWw46sLhTDmqkqGj8ml+bzcVzZs0piSjCvxMKcuhIj+MX+p0dqVhUbnDp8bGOGZIP1WhDJs6HO7Z7vDMnqxUto8W2YMrm2K83phiWZsjp8ZHjs8iYDsEBQy/OBOUIxGWd54nvRkRMCcFU3xhjOGL40JUKe9JwmTGpUeSbme3S3fSpiSbpO/tFygtgCWH5bLkyhmMO7SKoMI3u55egdEmbneDAmGStzq0mRU/zag/7T31gLQDuozo/z33fwmARrU8tVq7d59suFayWQcP0Tu272Dv3r10SOrs27ePoqIiQlqE1v21vPbiU+zbux3bJylROZSaMZMorRhOfkEJPjkS8+fN57TTT+WUk0/Bc1Q8Net4588fw0uP6a7G0ScV+uK2Lr7zUgO/WtbGxpY4rpPEMll8WvxcP8jZ5Ec37OaVZ9t4YWWcwLRR2iRpemWfvbqnlwe3tNGX6GJMUZpYJkFWkeT+VA7lvlxi6Tzeltf6TqOrRbYJWI5sQh9P11n8dnOSn62Pce2KPpa3ZQQAQ8bNCn4uaIC6NTebgN/G0lhCCl4vKnL41qQwC8tcWuIJOlJZYlmIS52n9Wwp7JITttixL87nvrGKDVuirItGKJ4QoaWuGSsTYHwkV+MIKRQUY0N/Hy3a3Apb4vHDCKz8m5e3Zh79m8X/lxSz/pNWjQpbUreeRHvnnXcH1W5nZ+egtOvv76ejswPPsx03bpxAVMTSl5/nVQGvWUyNSSqWVY+kZuQkAqGIznB9jJswSfbdSZx/wYVMmTqVAqliz26UYFNPH397C4uAvKq+n689tZsfvFTLu3s6dWqQpjycJRSAbT1J+uaeycIFY5k9xGJOBUwcUsbY4mG07stwyKcv5fOLirFCNieO9jG1ME0ucSbluZw0AsKBJFMqB2iOdrC5I4bPdjG2hQ5BEAbxuxA0FgGlHTGLGzbFWd1lyFEZVzZvNpvVxjxA3kxsnw81gMQuw9X2MeVZxuTZtCm80y0vuVt6eE86gHP8Z6jMtShLxzm22FXZADl1SWI5M2kYfwiP1KV5aHeS1oStTRamPxFkS1+SDb1dxAV+ozHxH17/J0Fo/SdjFTt55tnneOChh9m6dRuNciq8s9vi4iImyjMdM2YcQ4cM5cXnnuaBu29jX+0uTMBHec0Ixk6YQV5hCUUlpRy06BAu/dSlHHP0UQwZMoRQIIzExkcOxfzlrVZao/X4u683wc9ereOqh7ezbE/foA0VkoRJSRJ0Ceg9Ip9UYCwcoayqgOpKH4ceNIzK6ZMoLSmkenQVPbmFLBOwtg6A5XcYUuSnQJ7rkpH9FATqGZ7XRr7Vw1FDojx3jOHLk10iviSOxpMeFDUuQT3Z3m4RRZPw0J4B9meDwpkfI2nnOBncjKONkcWVlrAEEFfevd4wImw4s9ows0Diz03RLyB2KKyTqpnKghlFzJwaYtHhoyiZMZ2a4SVE5ixgSzLIgKT2zh6LR3ZHWd+ZplVOTSwVpCMd1AbooTERlQx0MEYD/Re3MUblDtC/KPq/7LP1n7RsafW9UwxPvS6YP3/wjwQ85IR0TObTDm9p3M9rzz/B7h2bKSwuoKRyCAUlVZRXDGPk6DF4avaEE09g8eLFVFZU4sibdf+JmvXGJthhJBbFKwakrh5Z18wVD27l7uWNuJIaObbUV0IL39NJh+KFA6kUQR+MLfExxtdJ475W2nstKkYVDQKxfGiCcL5FXqyexliCT43KcPrQfg6qzHLltCApX5jdA/m0xivoc0czumwIEwpd1z+KvwAAEABJREFUTh4a5TezBvjMuCSRQBw0bmGIgAaWI8qTmq3rg2+9186T9QmcQEBC+gB7jTE4Ep2O64IROFS3JuRy9rAQf1hQyI1zw4yT5K7KMYzz9dGt8JCj9mqm5FKW30pBaSuhbD/VvoyAmiUm77wnaVjZnJbJkZaUhmzGh9+O0C6A1sb66EunMPz1MubDT399/386d4BD/+YoPP4dfPAi3nzjDXbu2klJSQmWZdPc3Mjyd9/giUfvpUExvMphIxkybLxAVs2M6TM55dRTOfGkE5g5ayb5kUIxRszQWvyb3WJ8Fl0C35ce28JVD+5kb0M/EQVNkuk4+7q72N/fjaOFlVamMMdP0JLE61pD2w8/JY+7kaxlkQoV63DfQbEfxk4qYXrTk9w0qovDqnPJlT4t9veztsPP1S9kuPRpl/NfsHiyUaZCoJwtAxkidppZhT2cN6ye42sG+NbCIJdISs2q9uMzGcLqP6zNYBIWr+1P8VJDgtxwCNtviUcWxhiRN2Mj1al3sjNttTky38cpIwq4Ykoep/etZs8PLmftphi798HelfupX7GdnIiP8dV1XNx+J9VWPxsVDK9VbLEj5dIg0O/ozLChPcluhYaSqE8T1uaK0p6KYyz1y/+9l/WfDM2bSs3QGo44fInidjsH7b3C/AJWr3iXN95YyoQpU5k8ZS6lZdUsPvRQLrzkkxx97LGy7QowUlsSZOru30GeV8bRgrnEZUs9vamVw29YxsMrGikLOIR9Lq0DMfbLAI9n4xQIdEW5ATkMGba39tE50EO6tY5IfzvzJV0qD5rI/mgB2TEn4U64AHvSJ4hIFSa76igKbcG29vH4zjo++3AtO+vig6o1F4fnt/bx9I5O6mN5vNRWQEzvgr4BPj+lh1OGpDhzJFw+JSB17RI0LgU2uAJ7TxwGEg5YNoFAUBQ4QMEgQX8IW+fdlt9P1oSo63e5e2dUAWgf8eWvEencxuFH57P4c2dReuZVDLvoZwTnfZ5w5SSqnU0MTbUrlihwph3WK7C9QkH0LX0Oe6SWN3cZ3mnOsF5n1RnC9KhMQzyurergCQ8Xg0co5X/w+u/YkNZ/Og5LDK6oKGf1mtXs2rWL559/TpOzWHzI4Sw+9Ag8FXv6GacxaeIEwlLN7r+hZv9+DEYMMhpZVHbTT1/YwWduX0VdfQ9FsuscqZbatjZaBT6f31ChiHFlJChQQlGuYWjYYVwujBg+FCcnzJaWIA89VsvSW59i2xN38d4ffs3yJ15hIDSa3BIYltdNScjPvKpiCq0Atu0jYNuSojYpSZkXd2b446YUnVKbKbebjmQDA7LXOtOWJF8H6WwbA2nIEV98BkLGpTLHYm5FWCaGo41nMMbgmSh+XwBb9kE46CdH0rE5bvGzNQM8vz+u40aH6qFlDBsTptHK4aWXdvOrq//A7mVv8tZjr9ARH4dTdQSIp14gOi1wdUor1InWyXZ8tz/Nhp4sO3qzbOlxWNPr0i6nJp1FdmGcqJOW5AWxUCDkf/QyxvyX29My/6d1XebOncu6deto72jniCOP5NOXX8EZZ53DHIVSSopLtcuDAqXadUX/hVvCkoaBFMf+aik/vncDXa09pNRXc0MTO1uaJAFiWD6I+F2KAllCdopCX5IS2Unjff0siQxQFjJ0ZCyCErsLp4W47FunMnXxcGYeMRl2vE3r8hcpzhtCnn8oAamsaSWVXLRgKJFwEMcfwvX5saX6s46PmoJ+Tqpchs+/i3KFQN7pqODC17qpT0V4vNalK2kRkKoN2oYcpTY+elIG2zIgqamfA7eevXcpE2Jrv+GWDV0CdFYAtbE9WARzeO69DBvWxclEB1g4wkdhoJeC7vVs+PGldK9/i2GFEYKW6lhq0tsUyTTtiRTbdXS4rDfOu11p9uisuS4Kb7XH2CMPG9emMRqlW3FGVM94fan6/w23hvMfDkOgWrBgAQsXLmD+gvlMna7wSUEBnqRzFFj1WvNEskde/t+lQaZovSzL5cUtrZzyizd5d0UTlufVtbeSkq2XDViYYJBIXpDq0gA+X0oxuRgFsqVK3Shz8pJcOD7MvOF5hDL9TNUpRUYL8+7SJu65aSlP/+IJNjy3mqKR1VQMCZKWLdUay6EvM4I3myymFmS4/aQKppZYeLHNw4ZaXDDWpTwEAwrShO2QJEiWU4fH+flBQX77Xg/rG0OUBAODoAhKBAZtC78NT2zvZ3lLgoylBwy4DvJECFg+NnXG+OnKbjk6GYoCftQ8QTkpeZE85o4LM6lcbQx0UzKukv3rdlIxfggzLjySwlKXvKBNeFDimMH2BtuVmZIjj3uojvT2d8d4pXGAt1rT7BmwWNvj0qwjPp8vRJskZUNSY5K9qtrwfwEQLY3iP7pdAdAnG+ZCxe68PybI6AwV7cQPN2KMwRjz4Vf/Rt5CG5Wb39jLZ367nA3rWzH9A7hdHSB1a+eHCBeGGVosoAzJpUpnqD7bIWxnqPInGRmMcfiQLPOrHSYNCVO/awfLGnpYvSeJIwlVXOmnZHQR4VKLzW+9x9t3vcbSbQluWDeM763M4ca1hgd3Wjy2a4DSHB+OY1haN8DPN/Rz58awVOUY0tZkckOj5HXmMjrXYZ6O43zGJV8bICTgBSyLgG0I+8RWv80jO2M6akvhszV9Y+PK7nRkVlTIZi3P9THRtBCRPetXndwgJBp2sbM+xgvLelixbD87Vu5g+/JtvHL3W7xy+7t0rF+Pr78F4wsg3Y5Rn5atxh0Uj3Q4Z4yfL0ywCcYHWNWcZGOXw5q2NKvaMzrrVhlJ9YRUd30sjjCJwYOgFlTp/6lbnPrPu/Y2s+fRrl2zFi8QjfGm8p+3401/sJZ4kCDLT5/ZyhW/WkZjXQtObzv0dmLi/eBzyJZHqM6DEyeUcKgk3PBIgFF5YWbmw5z8NBU5SfIjGUIRcMwAR3/iVOYcNEcSw4KIjS2Q9soeTefazDltEQ3jjuT55DS6ZOdZUmPBWCv7ejpp6O3D1qJOqPTxyYlhLhxp+OK0HPZ15nLxi8O5Z3OppG4xbzcWsLrVptDvw+cL4hMY/AJjQLzw2y45AR+WsXl05wDbejJ4m9ZnG4zfEE1BJGAzLttIcdAhJMBaomY3QsyxmTw2yMyDihk9v5gJh4zkqKtPYeT8iSx9pY99/T4iMpAjGqPx2Qzy3qCzZYeb10aZXxHgpoV+iHaxuy9Dba/DutYUtf0pehW+yZWJIAaxvbubhOsOVkeX9gZqRrn/vbf1X+nOU69lJaXMmz2Zl55/kmQy9V9pZrCO0aLFHIfvP7Ce6/+8GhPtYxB4/b24soPsvCD20EKmlOcztjBAcVhM11HbtCIfJ1SkObLKoapAkm98KZXlZUR9hWSC+dSMGcLRF5yH359i4SSbCy8cwQXXnMOi044gGm8m75BzKVGsckRxiAWhPi6q7OG8qRG+d3AVX51TzGEC4AUTI/xkUYRvzXb402EwIi/Do3vgZ+/28k59iqwblAQzAlBW/ViyA42IQSkYMJAftvFLWj25K8Zb9QO0JKEvbVOVbzOtyKa0bTXj1XdQ9mpawC09/QqmH3UUgXiSIeU2MxaVMO64Y8mtzCdPpzk1X/8VeyOjqAq4VAtI+QK0LZPFk4TGZ9Ee9/Gllb20OiluOjSXw0uzZGUWtUVdljWn2SjnxDvyy9HGyPWF2BPtZ0ABc8sgger+H1HIFu9fHqjez/7LxCsbDIY44qhjuee+++mTinQ9sfgva/59AaPz2AxX/ukdfnPPavrb23AH+jCxGMRjWLKpXAGwVJ7u4aNKqJDa6otHaetpo9R0MK94gKF5aUYUujiWn20DAerigcF6ls/BaIwjiqHaU5UFhViREiLjjqN0ztEU5oYUrA5xbHGSWa2PMyNez/lV+YwvLcCvE4uumEsiFSWV6SWV7aEqtJFvz93NlGKbbNampd9QLoAFNEYJNXJsBDxLklCpwBDWqoZtQ0EQwpKSq9scqeQE92/tYm9HgtEbb2VcdYLF1h4WCNhB20fKF8YqqGbCMIdxo4OUjcqjcMR4quZ/gvCICfSEy6XGXcqDhkobhmjzajjqUwiy/SBgFoZtxkkb7BC4jlM735hmURh02Cmv+M2mGJ2JjCR4inxVCSOe6Qi1Xx6y8M//zssYDUAd/gWAyv9btyuxPVhQ9adOnUkkr5Rt27ZgLK8pd/DTP/tRtQOflelNZfjG3au4/5ktpCTtTGwAk5Tdlx7ADvuwquXcBOMMSB1nYj2MqwgzriQoxyCH2TrMD4fBkxzhkkLyIjB9ZIi+WAon0andrA4I46kWr0PXzoJAAbYWMUAkx2ZYKM3Gr12AvfNuhk3IYaB2I92dfTy+N02JTiryfe0k5cxI4xEOFFCYE6JQKjwrsAe1+GdOCDO/CjIGjMj2wCg+BGyboFSsXwAM6tknQAZ96leFOiQ1N7/xIh1P/4DSSAeVoU7mDbzF0LwAnuq2JNlstW2sDDrqwc1o3MbGBPIHY43qnjz1U6w2y1W2Sn2V+3z4FRHQDzHFH504LAhaPL+vn5rcGF+blBqU0ruiWXoVtnHEFL94UYih1PErZNNFr2fLoy41DyX/224PNYOdGfMf9iysWbbNpz99GQ8+8BBp2RdGzB5s7J/8uLgYMTgue+y796/l7qc3CTBRiPWI3+JcOoZlW5jyUkm1hBYlTUhB296+XobkZZlZmGFykZ8iAUh4YOSQMoYWFTAyp51gtosKfw95uSmkU0imUhhHTEU/6lMdI96TtX14ksLftImdy99m1bt9bLzx5/S/+Wc6murpVAglojIDGmPWiksCdmMsR2CMceqYDi6dkuSLC1wmFHSxZDjMKnEkVbJYatxv2QS0uAH15zkjfh+Dz96cbWOojOSQ2L2JZSvirLz3Veqe+hnxzU8zOhdCti1p5mIblNoYtWW8CZDGMkls25WK9+MXmAMBi3w1XhzyUeGDCvEs6LfYOuDjyg25zCgJMFdofaDBIp7uZ0lpPdML0zzf7hBVLDXqnZdLmBSrXiUB9vZ3EXUzGFw8jmkISv/X39Z/qwtN4OhjjiKVTrBly2aaGpsxGrknJT36qLYNRpF5l+seWMXND60h1qXF7WsDnecatUMyjp1fiMSDFiEpSRLCY3ZKx0rDg1nGhtIURiJaiBx6EwWE8obS1NKBT1LBSkYZEeqVt+ri/WVzh/ffj3EQCNWrAWkcjBju8+VQk6MX29eR6UvhhII02jl01b2H3baDoWGX/XE/67qgM11HZ7aJvky7YCyJEt7FIdWbGJ+3V+12EjbtHD8yzdCIAKPF8/ssAuojR+AIakP6xCOLLD6hyi/KDdu07d2JT2r0jS1JuhTF7mnaihEggj6fuKNxasyOa2EbvzajC8aH0XMA1B8CqiGs+eZI6hXIiy5Tu+WWoVp95wT9bI3ZfGWDxX374fZNST69OkudQjUVIYcKbdwESTplXgxI9XrnykWWjzw5P9sUcYjLJjTGg6A6+6xmdm0AABAASURBVC/eH7f2H9Wc9VEv/9k7YzS69wu44o3P9nH2GSfyo+99m721e/Ek3PufPzJJq8SNz27lloc2KtjaK6ejHx05YMQM1wOgpJY1aTy5FUEsBYXzVX6kFmtUIEVf7Q6Ssje3dEVpN9WEQiUke2ohmIc/t4CAz4/JySORSSEtji2vNq0TC1uSrFdHan3LXyK+4yXCqTb8vXWMnT2PSbOGM3rCWDLWGPqdYfhHzSaqxTKSBgF/hqzia66bwnUTmk9Gksgm7ab1Po7rJHDcuADXwqiCbkI+ByNb2GjMGbWR9RZTILQtC58A4jkMPQMJJp/4CYYrjlo1aigd6RpM0QIKCnIYancRHmgknrFItacYWN9G+2sPEN/5FP5kLyMLoDIHctRWjqRlWMDzTIFcn0Wx30eBD8qVhn0BHmv0s7M/IIfLYn9PgJdqi/nFOiOAZwepPdXDgJMkSkYnO2lyrSA5JszG7m6ijsMHlzeXD/L/lfRf1bH+VYGP+m6M+ctr769ZJk+drWOnFCYbIxaN65uLMR8qM5h1sdTbg8tq5e0uJ9nVhpVNqWxai6ZpygYxqST2pOkUj68iNNBKtUItNb4sU3KzhGTX1TY18PL23Ty+eR2r6zbR3rmFdLyTPH+b+u8joHKpUJaBtgB/+vL3WHbrzfgCflpkgDc2ZumpbaNv80as5h2Eul/EbXqZgiGFg17prPERxo4tJy5HwPjTLKiuY3hOraSQje2pVmwsB1xvXsYia7KSiFEBsB8nk2R2SScHVfVSnpMgx58QUMHShKUV8WPwq54titgWEc0rKHAeNqOYyWOKKCnNY1Sslp0/u4aWla8TE4DaNOa2bj8D+7uI7t5LgR9GR1/hcN9mIqEgAanmsAW5Ph9B2+C1W6R8ofKeSi4IWoOaw8gdH0j72NVimF1qGBOO0ucO4JgkPclOLHnMjjZUPJ0hlwBONsDugX59ByMzQivJ/4rrAympKfz3mvekYGX1UL71nW9z3nnnUV9fP8j4D7fqLZyxDK9s7eDyXy+jvbUT+jvl8faKAWm8BSQTwwytIXzMQti1gUhqgHxJxTEC1KT8BBZp9mdD1Cfissmgo3OnbMI+ynIzlEX6cGUv7W9LiXGjcJKVvPXoC+TRzZLDfRxy6RgK5k6l+sxPUbTkQnKnHkO4MJ/3HrqZV57bgGMlKJFHWjE+SO6mP3FS5WqmRlZrOWKE1W7Q8mMZH5bySR1npZyYpGA/WS1cyukh6XZjiDOpKMPhQ+uZUbmVwkAMV0wIGIvcgE9kURD2U5Ns4Y3vf46unZsIFpRQXl1AfN87bLzvj+x45iGmT0hx2lUVzLliFtaMqQz/5FkUzD6aQH4pgf6VVNTew/A8Pz7jErAhLMDl2BZ+yyVsIGQhMLoCfJa0wIU3Cr1HZVbWJfiu7N1nGjS2QEL87JK6bmZvup0d6U72ZjUXbYyeRJYdff2akxF5s+A/uowx/3Z5DfffLvuxBQ0Ws+cewvd+dD3XXnstK1auxBvDB8OQ+cK6um6u/s3rJHSma+RoQBasLK5CHkaMtAqKCU4fx9D6LeR3NVGpkMuoCj/VRS6NqRR12QzFhVlCYciIWYdWhxk2dJY4Pow+xrGnaRSFoTkUhWooHTaC8aNHUFPlZ1W9zeNPdPPNTz/Nipfe4o4f/ZaeTJD1PTVUTl5MZR5sqHNYtllSIjWddPFUXm7OpSCSL7XkI2hCsrdysQXCRCaNR1kcUlJfaZMiKyln8Gs2/cSdNvoVdytT0HtBVS0TitoI+/VVXLaBgM8mnOohFG/AKi/n+VUdbGgvIDLzeIYMjzBljEX+0FLueCjOg7e08N1zH2LVk2u45af3ka0+iH3uLOLBMQKbQ0hteuAL2xCyHcIeANVHBEOOQJencRVozJ70ZnAxHI3dz5YWP39aHuL+rQEymkPc7qPe7WRXtpudkoidaWkwnQLt6Blgu2xoZdWqEf2vuTWN/37D3vBcx+VTn/okV151BT/58Y9ZtXoVrte6cRlQKOGHd73H3q37INGDkcoyYpIrw9uNRXEVeA0IfEUDsnm21DGSBIeEUkwPx6n2J2jJJJg/Js2I0ji2SXJiZYpJw8bg+IokGUYRyZ/F8OGTKaoYjmuFpHZz8ZeUsrnDYeP2FPt0HFdk+zB9zeT01dPx3m08+MPfEG/eiy1Q9DZ2EK/dRWbXJnztu/D7ijFuHn5/AGMssgKVhoulxbZsC8e11Y+PlOzEjCRG1rikZA9mnW4K7A4st1VSqJaReV34fK7G7BF6D3mRXAjk0FLXRrBzB7E9q4ju30ZRVTXt6XyeeqaDLct66dzRwaRCzSWZoH/7Ntqe+jb3/OIOxSYNjgDlNzYhj8TjkG0EQougz+C30cYxeADM19z8+o5BtzLa8MZnycbzcd+GIM9uz6XC75JjpQkr7BP2Z9mb6mevYoW5/iBbe+K0J9IY4/K/6tKo/ueadrIuJ5xwAl/+6pdZvPgQ3ln2rhbN4sf3vceTz68jo+Mh4n248lYt2XzI7kCxwJyDZzJruEVJdwulyR5GRlKyVfqYF06Q0PDOmJzHcUOSVEv1HVIAJf1pLIHJdruFixR+ExDj/ZKmYpScAkyCYE5ocOEPmxji9OML+Mq3JzFmuF8qeSwjK0o4fckIBtob2NOZZcuaBta+tpG3732Cplee5MLiXQJZTG3bGMvBNQ4WPsga/frJSPUm3RgZM6BXUVJuHyn6iGfb6UvV0pt02NZbKXMhhW/QeXHQupMXMOzfvZMddX2s3t7PhrUd7Hz5HbY/+Bidm9aT8RdTVmBx4RFhjj+8mMt+dBgjRxVx8dWLGT53NrNHBLHSA4Rkzvg9ErD8xhBQPiSgBwSwgEkjRmD0ThmCSi20YVwVRiTJiDZQJmPx8o48mrt8BOnFbyVUKkFXtp+N0ShL+8ESsNd294IZvPmfulz3ry1Zf83+ezlXtT36uNJyAll88GJeeeUVbvztL/nJHx7kjkfXYNJRTCqB8YAnLzWTToJUmn/cUIpK/IT31GnXZpleZZPVTl7RmmVzf5ZZY4uYNzSPru40s6cfw+R5Z2tRJpD2AqrOALakiWsyWDjik1KBI97dRW6qg5AixO8q1PG7X2zldz9bza+/8QqP3PQWz/9pA0VFQex8hXKyFqNGRlh49AimLxnPQNFkYsFcXM8T1EJZ+PEuR9LOtmyBLSvQpUSGrnQBTckhdKcK6ckEaE0G6cxWSnUtYNfARIydlh2WHGzLaHwZaQJfzVhyhk6kKM/HrOl5jDlkDJ0mQlsiF59Mk84el6feivG7Gzfyy28+w08+cw93/+hlnr55FVMmlpIfbyc/4BLyOdi2K2AbLONKghmqQz7ybfDp2af+wkpzLAgoRdxxQdIuyYKKfZw8vp2aslY2KqLgpnuJ6Xhye3uCJ7YGadQGd2R/b41adMspWdM9QAbVNo5a+OjbfR8X/06K19b7zWh47+f+BxMPhIcsPpjTz/8UN/7qBvr2rcV458WyL5xsGlnvAmIKuyBEbk0ZE7paGJprMV7nSpZAGU2kyc+PMGbyMKqri2mKhciRbWflV9GfU0M0XMJAMoQVKpE03YebbtLos6I4xm9Yu/RVXn5nK/s6srgCamVpmMmzqznsuHHMO24CldWw4fE32C31PGxoMXMmB1l86jTmf/pq5px3Nr6wrbZsSbUMSSdFSrZSTGBPihyToSVWxp6eYXSnqoll87WIo9nbtZie+GFsbzuI9mgFVeGdlPk3Mix3D0PCjeJ5GiedJlw9hmMuvJi5Ots98nA/C05byOTTTyY0dgFvb+xgf6dLfq7NCNmE4+dUcfBxo5ly8HBFDTp47ua3WPPcOoRdApJOnnTzpF/AGLXvkpU5EJSpkXVcMhmBxTHkivKMJRB6S20k7eDY0S18fu4qrpu7hqlFO+hOdLJ7oIFXatvZs9dhc5Oj4LVLRAAXFtkTjbMvOiCzxPBhgIlJf7mNMX/J/zsZYw6Ut/6dwh8uY8yBih9+9/d5r0RGL1+uK6AzZwE0vEgwuh2yGYzIzaZwA2nsUQWMdPsJya7KZGyi/SlK9N6RXTJ9xnSOOEYea245A25Ei2rr1OIlfnrHfSStBnKDjdj9b5Ps3KCeHDEmLRtrAJwuhs8ajV9OxORiP+H8IFZY37MDtPfFaelJEpg2jKlnLmTBVT8ibocIKuziD+cSLhqCq7EkXEkt4yOjnZQwWZJklTf0OTnsj1WQayqYLudoXGQPeVYd0USA3V0R9neHpIaD5PujjAo3488GqcrZwsj81VSFOpGOI5V1sDW2nKAeg7b6tjGBIGMWn8i5X7uOoZVhzc+IP1ksqfmYpE7csph62mzmnDydyJlfpDOeJqSV89kGDRef8pbtaux+PVsiW/yAjEyidDaLX5I3xwbLMnTHLB7cOpGQM4SZwQqm+22m+0JUSWLOKUxiS4XXNcXplv38bl2cgDZNMqHARFcPPVo38yHpxf/ApaH/Z614O+Djaxh9csGGB9+t5aFnV5GVMZ8tOpxAai/jS/sZUZSmNBSldHwpw4Kt5KR6pUL68fvaGTkyw9BxhpGVvTTsf4WuhlpKh4wjnoqxcet67N6dzChroKC6FF95pbzOJCZcgTF+jKRgNtskEOwjWVLMRb/6GU355ZTYcRZPCXLWmdWc84VTOPbioxgxJEgyMIyRsw4jGU0TiyXJDHSSlSQwWRvbqiRj8jF2vtI8UiaHhCUg+yKMyrMYkp/FkKO5VRAzI0hTTEGOD8sfoCgUwh+MsC+9gMb0IUTdGWTs0QwvDTAk4hMgLYK+wKAzkYy6ZOI9+ASeUNBiypKjSQjkY4vTHH9cGRd9cRLnfvVCTrzoSAp9zcRHHkPuzGNIy2kLicdeEFoCXyrX4DcWriSgpTQoVFqWpfeu5mJwPIQah4AAaAf97OgI88yuUsJ2IaFQOQl9G5rTT5EAm+1MkRQ/1tW1MFUoX1mbYVeXQ0MsxAZPXatdY8AYl391eUU+klTxAxxZyv/HtzEawUfW0qA0ya31PVz729e0uFHKc/qoKFH54ChOOdTPJ4/NcNLcLs4ctp3q9rVMrWhnTHEDQyo6KCruxrblQYaTpBM9bHrzQTr2vMHYqnxOnFsthjoMtRP092UJlo4iWHwQoaIxknq1uOn1dHU3sEHauDcVZsriQymoLGNypUuF1FlgeDF2QTWh4YdTteRi8op97Hv9dyyabsjNKabpnW20v3AbTu2r5OxaT05TC7nNHZS39lLR2Ut5Z5Tqlj6KGtrx79lLeH8r+c1xxrQ2ckTmFZZkX+LQ+HPMj7/KjP7XqelcS1GdTI8dm0jKwUhvfI2C7fcQWfN7Qs1vkVcaUlQgwapH1lK/fCPbnvozq559hoidZHy1IV/jcwIG159LcPhhDD/qBEKKRg/akbaFXyunBJ/lii8MAtBCfJYtlmMbCmwoUf0cgU+tYEsVGzfLIHB8Nvdsz2FrtJ2QPyhpPlf+oEviCQ5jAAAQAElEQVSwcDuecLCSGba3JKWSu2jVUWFbn0tb1GZPl8XegajaQJcAr748IH1Aevk3tzEGS6RR/SX18nzosj6U/7eyxvx9E3+tJvgRT2W4/qFVtNV3QiaG5cQ5cUoDJy2yaG1sp7mhib37utm0rlkMHUnQ6qE8EiXgxDBOGMsuJr98iSTLJLr6+ynIK6E6v4Sc4uHklVUqeG2Tae/QhCyVjUJ6g8C3EicrCZFs57Ah+5lVoDikVK4Rg7J2lqxJYVBZzyN1HLAjBOJ1xLffy7yJAZzKYvpzi9i8vYF9659h98u/pfWtu6l74BbW//oXtD93L/v/fDObbvghO5/8A1vvvYG1N32THQ/8nD0P/ojO+75Bz5M/Jrr0NzTcfjlN93wb543r6b7nq7Q//jPcLfez9U9fYf0fv0znG7/C3f8ihWUBkpEydm/vZsULb3Hflz7L8lt+jElFSUvKuGS0sRzxJINjMrjhCnw6ZtMtSWZjie22ZTxlIxBaeMtiQGA0FAZcvP+9TEjf/QKokdpUoq9qUjxxBcSO3gBvdfRLui2jtX8l5SE/aXstn5i5jUAiiSs1/259io3tcbZ1pumOQ9sArG2O0Z/V2LzOBlv893+M+WulD3LWv1/9n5V0cSXGPTtk6aZmnn9tqxjZi9vTrdBBlvHjhuMdT8XSCVo6k5QUhSgfPp2y0kpSKT/5FQdBcCLtA8W8s6aT++57mJdeeJ09zb10t7bw9ptvsXb5DvrkCU8ZXc2Q8jxMphaSu3CzrRgcHKcVy9lPb88e2qJp3mz2E/b50FrCXyZuoSUAne36rSw+SQU3kYL+HkIKb0RMVqaCAStIoq0eK9NOTiRBVh6iTTd+hYf8TjcBXxzLl8Skm9VGF2kzoDoJLEmvQE6Q3GLk4CfJCgC23yKRShPK81NYEiGZNKQVfspIysR7YqQtBzcSJBkMiQchSSRXbTsHhiywGAyWa+GNyecP4Lcs/JJwalZAdCkK+wn6HM3VJWQ7BETxLIKvxYCDHCgHW9XzfC5ik/gERt/T6QBPbxzPju4ga3rfZUvPJiqlOc4cOYya0hCuHI9Mc6d400e5idHRn2Qg7tDUZ7GtI4aj5nj/Mko9gP89oTKuO/gVdzCvH5U1mpMS7/PgRvLy/00ygw0ZY/HbB1bT3twGfT0go3UglhBwutm2q4WGhk48oGbT/Qx07qdFNt6WbS3c/+ir3P/Iqzz28JN0NrUxX6GZ3159Ip84bASvvrubno4EY4flEykdQuGwcWRtLbgAZ+gFhV1w/EjMYWsT+CyHPR1FYnqYfL128aZr4eJDhbQGWhXZSt1yehqdQjrDJTQN5NAYDdETLKS5309vzE9zd4CmVC79+XnsarFpTObQGymirlPvszlEiwrZN5DLvkQO7cFidkeD7GjN0BosYF+/rTpxBsIRGuOwYWcnXcE8WjIhdrW7JAIR+t0cpOHltIQxdg74fMQkWMJBsAIGj6GuRuxq5JDFGINRGMhbeaPx+20Ln8CYVFTBJ76H/Ya8kCacdXEGPWAXg4Xf2NgujMoznFoVIpBN4bXnCpA7WvN4b/88Xt1yFLk9FVT0zaIpNpJsIARtnQzbt49bZoW4/agCTqty6Iml6Y/5WN+WoTuVUvv85TLG/CX/rzMa0PuFrPfT/17iwVsTvf/tvbz21maMznHxSN5XbZtPOydDaUkejY0DOGKWk7V0ZryfnbuaaW/qYWjOAONrSjh47iyOP3Ihx88bzdiqQsXqqinzWUyqDFIydBKZqkmY/CJ8eYXgE7MVVDAiTADX8mMkcVzxYWRRD8cM7SOphchkjXafjaUyBktM0+RdHyV5GaLtjcTjXUyYHKWuvkEA7mDMqC727thLJKeLEVVN7Nu0n3y7mRJTx8Z3dlDoNlAmSbvi3T2U2Q2UZBrZvGI/w5xGit1W1q2uozKnleKcXlavb6Yo2E+xf4CNm1oYMixJ2Bpg65ZWKoPdhJMd7NjVhS/RRXd/nObepMDjksq4kuwWaLRGfEXSGs3LERg9Vqf1kMrqSVPJKPXK9aWgV6Iv49jYloUlRligkkZbz6UvZZhaEGJRRRjLATVFkgB3ri3k7ndH8/jKJXxz+Wwufy1OMNbLz2amefS8oRw6OYQXjjm4xs+YiNpJpCQNLTbKRsTWoNTUf36rnm6vnjdGLZAm7M3Me/NfIU24sTvKD25eipuQraWAM1ICxsrQ2unS2msI2Bn8AZtMKo1P6mZY1RC889rPnjaH71wyncVThjJ+RCl2IE5rXwsDXfup3dqAlekjmZNmZ0+HjOC9Uln7QRx0rRxcX7GAV4Nr8rE0hrywD1/AIk9qMCK2J2SPDsR8pDoTpFr6Sfc0QrwRVxI4kl/A08sHeHu7TdURh7F8k5GEGkHugsN5+e0UbdY47Dmn8uzSFANl0wgdfAxvvZchO3oOgYOP4/mlURI1s+kZu5AHXu8nO+0YMhMO4+2lAzijD6a7eBZLV6bIW7SIZM1k3lmdJW/eYvpyh7NeUxh/3CiKJpeypz1DQYmPrrShIQZJ1yYmaZpojZPpUn99+3BidTgD+whZcYpCjqSaFsm4UtcWtjbVIAgdBjd3FlegA2Ojy9E7F9tn0Z50eWR/D9W5YeSMYwRyMQ2CPtyCMK+1FTCieQffYSW3T23nykMDzF4QxhfJSkoncBQhmFfmktT6JZIZtkorNUi7Wdr0Rj15joiSwdsY742XdfXjvE9eXlndXs4jr5T14Ype/uNI9f7J7XL/0u3s3t6EycbEgAyWsXAzSZIJl7quEMWFOYTCfgWYcykoCHDSsUv47GmH6TRgFrkls/DJzsn39YPqd8QtntoQ4/p3YlJvfmLaq69t3sUQSR5/bB8+GSDGKVQfVRirCqwi5cNaGD85gTF0bwvwyi9+RrZ5H72ZAkxgJG+/6LLm2Y1sf/k5ttx/Fz29KY4/fDxD5S4aSR/HMqS8I8KgRY7sNUcnNZoCvqAhFk9oI0QJKS/zEp90Wk7YImtBnsqW5NlkNe6iXJeqfIuANkEk5DI01yIoR6wkkGBYxBCU+osEvDK2YnMpqcMkJWFbPIKxhT4W1wSJCYht8Tz67QlsWO5n86vb2f7w4+x94nUqZPNWNT7F9MK05moxkMiSzIIHQJ9xtOUc0or7xeRo5WqT5pk0jpPB++vzpN416ohwZUcfls9I6KiiA55wzWp+bsZldl6MS0ZFGU8n4bwAmUAGN91HPNlDV18/0wsG8ECYSGTI9fu0rlHFRx1cMcoYwweXh6EP8v8qFdsRYP414UH2w8SBy+u2QfGhx17YIvUxgJGjQSaNq4lbtg+kKve0BsWEEOFQiE2NIUonnMyYMZNYOHUyQ4aMJB2oYcFhc0gXVtCaLqEnHaHeLSVUNZyi8jJsnWacMMLP0Hxbi1sKWdlN2tHZVBxX3q6basO4knRWHulkFdd/+su8fP/9DC93GT02j6KRQxk1rYax46opqxpG3pCxRIYs4pzzT+DsxcNZ8bPX+ezx1RxcGaf/pbV86eJRTCmNk1yxgW9dMYmJkspmSz1f+/QIhvfW4du6k59dOZkRmQFKGxr42eVjKGnZR2B/Ld/46gz8DfuoSHTw1asnkdjSRE53P5/75HD639rKaH8Pn1hSwq7Xukm1wxFTI+xvguHFNoun5FJZ7mP06FzKhg+hqHIIZRVDKa+ZQvHY4wlUjKZ16ysMbHoe4xgSKUeaBUKScD6BICOTwyh4jjaoi8XEwjAXjypkVoGl5ctS7bdp6JdET6UJSfIhULpkwZI0dbMyRWqkbcSDtjaS8X4sO46T7ibfaWZ4SZYcu49PjE1y2qg0A4oVOsamPZ4Uflz+9jJ6/GeE6jB4WZLkGqr5C3nPHlkq8mEyUtF/Swxexja8sW4/G7fUgiQI6TRktHPECFdtuGqsrT+HJ9eVUx8bTk88QJFVzJjKarSJCGYTGDkSkaISEuQSySY5ZlI5p8wdypGTw4wKRanOSTC8ME4m2UdCzkt2oIWsFt91M+rBxhHz4uk43rFRwkkSMXqvXW5HXMjvJeFfTa3CLihE05LYRiC/kyC7SKussUN02oXkjqiiu2QUvZGRmMrxRPOnY1VNpikyhvwpB9EQGk142mx8Y2fQkzOK0UcuookRWKMXYI2fTVPOOPImTKfOHq16UxjInUC/VHRo/Dx9m0Jg0jT6SgTCyokEx9TQqABw0bTh+IYUMmpEiO6BLC1dMUpLbfosC6twgLivnvDoPuqtdlL5XWT7Nyt+CZlkNxG/RUHIkGuDMQ55PojYLhN0+jNOgLNJsz+aoTDsk03qY0ZRAE8eGGMkKS3lLRAAETS9dEZJmkOHCFhynV0rg0l2QbSNbF8bwVCAUEBAs9LCSZqJ4T7mF/aDgNwaz5DWWvOXyyj3z0mQGOxWq6P2VPzDtzFGEzIffoXrge/998aYwe/uYOqAgZsfXU2ytxsk/VxvUeWlmSxYlg/j82mANv3JsER6MQNy/6P76on29pPMxEnGtMukAhrb+6mkk8vnuMwY0ksN9YTaN1Nd2MfQkgzxmKujNENzV4Lmzj7i8T5sgT+RrNXpgUVHIkiP1Fev2gwIkMOqAmS1F/742ADPPhrlO9duYv3GOD/60UaeWx6l1pRQF09h58a4+al9tLSm+OHP3+X5lT2s2NDML3/+FNv3dXLF1x7GLrK5+8nVbNsfl7MS5dH711MwppS7b36F/c3NLHt3OzfcvxJ/MMlXvvow27a3cPedr3PrzS8TTQb5wrefoKVlgFue3cUTz2+lX9L6Vw/upHRkOU++1YSxs4KLI0MjwJjpRXz9T3t48b713PqllWx4rY8f/mAZf7z+admcY9ne4ZMkSlAdsagR0IrCLlUC4uTKMMVhw9giH8eOzOGE0UUMyTE8Iifn1aYYCuWxvidD0FhkpVFSsZQ2fgZX0pJkirx0inyZCOlUiGBRLlY4QHttD7YNWTpxU+04qaQekvjcBEOJU20SxJMO/ZLE/Bcvy6vnAcxL/x1yVcgjgwc+i2fe28fKVdshm8JI+plMlsH2LJuMdpjRhI0/wIjhJYwbWYE/UES3a7jqDxt4fvlyupvfw/TvQohkdCBGpChLoBRKc/s5eHiC4gIfibSf+t6MQOySdcCTqsm+DlJ9e3AlPftlC/U6GXrFINdnY+eXsaPRoX2/SzieJdydYUFeALcZ5mRVf3sC+601ND+9jBcEhM8dGSZVu5tL5kU4orCZibRw9Skl5Dbv4qYLy9n3/Ftce4Sfob3r8e3bxPET+nn35ke5cJE22M71VMfbuHxkio51O7jjy9VUxPZwxuwgn5gO7e+8ym/PKKR97U7OrEpxSFGC1M5aPrsol9cfXschwy3qmzJ0RS1aWpNs3xqnALD7ehlT6qOvoYNjTYbqngGa73lSAfDHiLm55IZsAczPqIIQIyTdHNnbrnjd1JdkQ2uCxp4UPknSRhmtttZid29azz4qc22KAj7CkVxyFfMZqhQPAgAAEABJREFUU5qLXwKm0wkRqxyKL5zFCln0KEaZN6wQ49NzysWNxzEyK9xYLz6fBbKRnfgAQa15XX8K728iMXzo8lDyoce/ZF0V+6Cgi1o68MXVIA7k/vHXmAMVXH0SdvAIVY1pJ/3u4ffIJuOQSeGKvI+OunBUx8jmcy0flm1LcnSxak+GlF1CS9phZ4eYmhPDdvvZ17SH7rpdlOUHCJaEcTSWcP4AVUMc4u19CinGyI9AnmyxApMm1ttDOp4m3d9Le0+vjOEWOQr93pYg6bcZu+gQykOw6PhSrrhmGEdcOobL7zyWSUdUccaPZzL7pELCdFNo9dPV2MuQsYV0axcHy8qZOHsolTVBJs8fTYcWcvZJi8kTIkbMGoO/vIZdDUnGHDSSmolVTDpyDD2SZgNZPwvPX0j+kHJGHjqfjlSQTDiHsTOqGDY6h4POmERUR1g1IwsYOizI6OE2w2pyeG9tN6MqfISkQgfU/5AKmxkLC/nhN8dz6CWjOfeOg5l1SinH/eBgFl80lZKyHMrox1c4kbYkCBfYBoL6CWnjjc63SaZhX09aGzZOczRFjja/p41sXLQsAopFjhyfqIA6qjCEnUqT1a7e3u3w8u4sVYU++jsGKC4NEjBxHEcNeuDz1lYmVra7G0snJZ797STShGUyRRWa6Uyl1L5Byy5ywetvkJTVbaR3PRp8731GZfXd0re/3B4I/xNas7ON1Sv2SpRrkN4OdFOSSM5ge+pPXVhYfj+uJpj1DrrTWZXNEpdurB4SolCo2tYf1HGPS1u0h0y8Hqe/B+PEySYG2Lerm5Yul2Agh/xcl7pEjM3d/XQmHPZKsu2PWezQOW1Ukq893ovfCmC0KTJd9UzMd4jGMhRXQatU/NYdrRRPHcqGdUnGH1nDKIV+Zp4zjHFjc0hkIuxtsXj1zb3UtycpG1fO/U/U8+QbTTxwz0aGTR9Nb6CMex/az4otMbbujFE+pYYOt5BlK6Mse7tR8bwMZRPGU98Z55VlbTz8YhuNXTBy5iiWvhfjvfXdvL42RsWoAvxFeby4KkpTu8O2Jlvz8zOtOsBRk3zs3dlHODfBapV95ZlWCqfW8Pbb9Yw67XhGnj2ZRddMJhlvYUtLlqZ+B8uyBEIXCURtUJuafD9lIT9xzT2ZdMlmMuJ/VmthSMs0aog5MlfShO00AYWp6lr7sXw+YgMxGhu75UWLhwRIxLK40maWpK/r9IOQ5foCyM8hm0xihJyUUl82rs2comEgLQHg8nGXZIqw8Y/f1czHVfmI9+av77JC2KsCX79UhfEkoHc+KER7RYxGZywbx5u8qrjKu7aNIi16Fyc/4Ke0IB/vf6K4rytFc0KSL2hRURwi2dMvcT/AqroAG9xhOOOmslohkxYToNkXZFXax6qowJi06VQ+NxjG0SzCJkxPoo/O5gZ2vPoGuzpcnniokadfi7JvbR8rntlBUmNd+fA29qwwvPxYkl2MZdQxU9gnD7enoZWggLzyxZ3013axe90+xpQ7qrudLp3O7FmxE6uzhVEFLttXNGJaW9nxyjb8nR1U5sBbj74rdVnPvo37sGMDBDNR3n11B22723j1mc3khrLs3VVP044O9d9O8/Y+iiSatm4dEBBTshUzvLQpzeMvdrCzOc3+Xe3sfmc/A91pVjxby76397P8DZd4xTRwuykOajGNQ7+kkOPZca4jEDq4jqFPm7M/awloDpZjY1kWOZKQCjcSl9iM6lsi7YrHnaS9iIWcu8rcLMdNl9QrCpKTlwvdUWwri5OOkU1FcQb6QRIwHiyDvCry8vIIab3DEhb5ToqUhMKABIyrMWnJP3S7ynukhEF0KOOlSrD0T6kxBmMOkB4/9jb6YozBEvVFkyxbsV27QQOTrYcmPkiIPyroqozx+vWYg4UJ5SLfgLEVuYRjPeyua6ehD1KqJ5OEHH9WEw6QjvnIRBNY/hBTqnyaZB9OIIj3p+oDYmKXdvdu1yYqqRqVJM0G/GSDGUJhB0vlxFvSPj87BNKcHAunPUqlFmt0gR93Zz2Tx+eQr+B234btvPnACrraBmhuS9HXl6G9K0u3rPXeHW30SLq2dTn0Dvjp276f3s176ZQd1abD+b6eJNF31tG0s5tmGfZ10oetLXG6lq2hflsPrc1x2ttEDXEaV+yiWyBq7kjR1eMI7H3s3dxDp4z3TsVIe0XtfQ4DkkJ13VnyAhZ0xhhb7MP7L3TZm2qZPjGEpeB8/aqtvHTvcvEnRWm+DznN7JO6TYnHWfF4T1eaAfFlQOqwW8FiyzUYEcZbaIc821CofiwMWQEQ46NADkdJvstl8xzG53XhSN3m+jOECwMgp9LIXLIkCYnFMAp5NezYRJtiiZGcHMo1Br+iGH6p6YCbpkfaB7WNLmOMft0PkbKD34xg633zntGolX6gdpXFGDNIXv4DMuaDd2bwldFEalt6WL+9Dg9VnoqVrNdk1aGKGKMfZb3Cg16WtLLBBnUXlLcVkRfVrmO59Y1JcnKCUkEOw4qLsXwV+POG4s8ZT2VePkEcAS1IQ9oC7cJ+7a4dbjktI5ewrXQaz0Tm8PveCdzZPJPfbp/DE9vn05aYQDDHz7GTQ5w+N5+jhoWpltF88Mhiml/u4JDZJdBcz2EH5XPO0dX4ZFSn5T0Prw4yVGrQCyA31Q+gkKGcgACjSy26WwckWdKMGBFkxKgcKhUq2S6PuDAvw+hRYWpG5VFVZtMgr9HtH2BklZ9hei7Ig5buFJOqbWpKggyR19rREaNPG3bcKD+ThtpUFBgGxK8yX4bjJoY5dmyEvE7DqPw8ZuikpHFlK4smFJLbsI1jDzKctrgYq2c/CUmb1v4EbbLz9svhaOjN8nxtjLf3D1Dfl5W6hbSA47gORpz3gtWOgs0WaSLycPMr8igsziFFliXjbH54qo0v002qs4dAgR+rNB9XYR16BbyUn7jaR/bupHFx6FhDW0MdQV900EbMpKN4LfV50li9eXhSlx97mw990cp+6OnfyEpgCcHw3LIddHf1CX8pXDcJirxjWbjG0hBEg6kBAVG/uNqVVtDP1s4Ujf4gJhASWPwk9DFjAuQWVuNESgmUDsMJV1BRWYZPotG1taAjC9jGRPpSJ/Le2zN4+eEw9705jPf2Dae9dRSvrBvHy+uHs3ZXGWve7aSuvZeNtWnufS/K71/q5cd31fPze/dw0931/PKmHfzmh+/wpxs389wf1tL8bhOLZudz3tmTuPSSyRyjI7LyyUWce/4EzrpgPKedOZIx80Yxe8kULrhA9Km5HH3yBApH5nPEycO4/DOTufryqVxw0SRq5lWz5NihfPKSsVx6wShOP38qM+SonHVaDZ9QO+cdWcbBh1SxaMkQLjqpknOPLuRYOR2jC2yi3RZL18V54O0+Hn6ll1/cspOf3byD3922lz/8aSd/unkXD/xxL5ue30dvrbz/dJqRxSFy/T52SrpukNTtSlg09rsMZMR0SUUv8bROUlLRL2mXYxvybUemSA+x/n5COUEsmS4H1fhxMwn8+hYZloOvJg8TASODz8jBcGRLoivZH8NRG5WjwwRD3WRTnWAlCStumENCAjOhkJijd3jLjoAAgz8GBlMOXEZlDuSw3k//ITHGYMwB+uCjpjVYwdtVLy/bw6DUU2OWgGekHo3sPFXCUT3HMji2hbF92kleCw6uHBFks6UcnxyOlALEATJ+l4FUgmSsXZKvCH9uKY7Eelx2ZW4u9A804lh5XL98Ia9sKsdVINvuhWSjzaaXmnnnjQ76OxLiQ4K+gTjZsgnExizitdY0u6XSwhrHDHmih8wr4tCjK1hy2ghmLSgg0RvnzXV93LE5ww9f7uO6mzbxiz/v5IZ7dvO1O/Zz2yN7+eltO/j2nbu59cG9fPu36/je77fwlZ+u4Nt/2MTtz3fz3dv384u7d3PtjRv4wR+28sv76/nRLbv41Z0q/+d93HDbZn70+2185Zb9/ObeOn71Qjc/e7qTHz1YzzcfaOF3S+Pc8l4fK2QurGtNUqfxZnGo0anIxJF5zJheyqJFxSw+ppyhI4Ps3tsnm7aDjsKDaI+7NMokWFUfY31LWvHBJLZUYcQHWYFPQpas60oSZuiRtGwTNQxEKQjYjC3OIxtP0drRT7/MieISMTqSgyNTxQ1nIORqFBkc2fWOeOr29xDMc7ELgtiRQkzAoaDYwZLZ5FNUwpJU9ZusyifokvMj1OAab821/sbLeOQ9f0CuMh4xiCc9/PX2xOfHkVfK6GdLXQ9rtjWhLYLldWBpcIqWSxTifbc8MGpnWpJ0rm3j4iOvtIAJE4czdEQFaTGGsMueRotAuFjqrhxfQQkDOs3I9G/FNt3anSlshXFGDh9HOjyabW1pgpbh+ClVnDJtCEPzAigCQCrlaCcm8Ent5uYHqHdyOOdXd3Lw3JkMzTUgVqZ8Bjc3i4QD/RILRVUhSa8hpAts9vWlcVKQ1IL2dibp7cyS6XXYuj1OS4eDIj1s3xOjW+9cNdCncXS2Z+lR2KK3OUNPQ5JUW4bO9jTtet8r56ejNUNvW5ZeORM9+taj9w2q19XpaM5pWvUtJjXZI8k1IE/Wpznsizv0yVSoKPLTq1GngxbBkMYlsNQ7yg/J4ZCjKjjxG9eRPfYL7Grup0XgSQlp3h94RBULNeJrXJIxrY2eEQgzjqFN0g8yJOVsxN0Am2SbDs7Z+L3XigE6kqJiQLYP4/Nj5RRpGUuwMpX6novnXGTVpl3sw1dWCOKlUVsmE8endQ+bDE4iRsCJEnDjtPbHpNTBaNX5Ny7rw2U84H342RiDMR8mfdXzS+/tItnXh6VObMXd7KAHhiQe6j1P11UZFw1B9oerw3FfwE/NsCpmTRnG6HGjcUsq5Ujl0ZYoZ3tsCHvF4K1dneyu36R2m7BSXQLBfmr37qa/u549AkI8laJPEfv6vhjrugbY1xvFlUo3lqYQCOATIH0FuUS0K7PBXMZMmExRMEtlyOHogwKcfW4h53xmNid8YgmThwXIEy9TWvSjCw2nj4TTplqcONliySjDIWUwVYD9xBzD5Yf4OW+BT6mP8xfbXHZkgKuWqL15fj57RIizZoc4enSAK4/K5aojQ1x1YphPHxPiq0ov1fdPH+bn80cG+cQsw3EjHAq1aEcNdTm8yjB/iMshQyymKcRUAiRSGYbIrhyTl+T0Uwq44LMjuejqQznvksOYNdxHsYLIkRmHs3J7B01Rh706FYrLPs64RtLOYIxDwLhkJLky4n1cwBtd6GdM0Aa17WgtPDwOyFazVc6IxuuM/bjpDiSzWIE8TLgGEzcQi2LnFmMVFmCKZDLJRh+05xUPtKwsqIhtxUkkeikORjFy7CyZYn1yYvrVlysMgMu/urR6H1/EA6RHfymhScXU+MtvbQa5324mI1WaUN7ryGD5A+rSwtWuRJNFDPEFDAFJp7i8qYQjoFhBolYN4fJy/Hn5bNjbz85YD029PdhWlk4duWX9RURsQ4k8wg/KGUkAABAASURBVJY+H398PK6gcD/b93fz1rZmtvYmSGksljdJ7XTLNWQShpSO9xzZK2HbIhT0MXckTBMNnV1K7pgicoaPonD6EqqPWUTVkRPIzw8xeWSQglLDS2tTPLYySdXwMCecW8PUKov5B1eKwS4lJT6mLS5n6sFlzFhcwczFlUzXt2mLh1I5LEiPVNuE+VXMPLySGYdWM1123pSF5UxaUMKEuQWS1K7kcICZs0oo98voP6qAWMrwTq3Dnq4sw4f4KA64sqVcavJhVJVN+eRKwsMLCVWOomLW0Uw4dwnTThxLxnYVi3OJa56xJPQpIJ/MuJRH/MytikgqQTxr0MEReT64dEKBjuos0vK6nXQGLRCu+IVtK6/+cuMEjavXIQjWYAI1g98zsu8ydguBIQHclACqzWoZH0ZSUpPR0tqqn6WvfwCfL0nISmFloyCHpEuBam9pvFZdDxp8/GV9/Ke/fvHa8MhgsV/e765dzRjPulUYxMk4GrwtMEUI5ucRzAmSE/IxekQlhy6YwoIZ45k7aRjeJty4q5Ha/R1s3tFIy752umrraZLK2hWN0ppMyBu2qBgylI7OZpqkGk1BiNVNVdS2+kAzymiXZuWxutoEjjw8753lN/hDNmnjEBQojacuxOeQzxaPHY9XGrVeOAmM38L13ut4yc4rkrT0M++ocg46qoqYFi2WgBFTy5l81kzmnTGEDlNEs0I0Da0hKo4+n6FnXs2QM66m+vQrqTz1s5SdfgWjzjydw86eQsUZ51J2wmcoP+FyKk66morTVe6czxGYdyI7GtI0yVONjC1j/oQAMw6vorDQolMhGLGPyeNsKouQOtSaavOmpEId2XOWZ19Z3tRtSaZc3OFTGdAYB3S8lhKYkpJ0CYEvKVXbqQ/d8SxF4SDFuQGGy7yYXprDU5taadO3fL9LoWXItQ0BccWS90wqzlEzCnBlc7tuCNkyZFs34/Y04lOc1pL6d3T64lM7g/E9W0D021iWpbIeIlRHrSUkLX1yQgJuAiM13C370pVgMPzrSy3980JeN44g5pFWkr0NnfR19WBkB+C9MIZwTg7DRwxnyvgRjJ0wknnzZzJ3+ngKI2FKCnIoK4gwvKwQ282wdfMu+uubSXd2YoIREkk/HRpwr2uTxk9f004G+pvZ2NPJjv5W3tvjyD5LkOkbwPIApi3lCCn+UBB0+qLNKwY6jCzJoyTHR27ARybtSEKCLYbb3gTEcARQjA8PtGoIY4PMLIJarIoR+Zx9/ijOv2QMZcML8AWLKJQnOErHagefNZ+FFx+JL78Yx/hFIdxARIsQYt/27WzesJn65hTrX3qdlroGTCiihgtwTQSXXAqGjOaQ8xdx+LlzGD57FNWlLqHyYpYcWcLnzy/n1CXqK98iX9Px1CLehACDFps0rtESGYOXuJJcA5JGXZJ6nu2nLEkttLcXOwdc3qmL0hbNsHBoDjW5ftoHMrRKMxw8rIgLxhVy2ZQizhlfyOGa71TZlGMlbqdWFWHShRh7OPirsCIjIFSBaxn1nQVvjfMsnGQ3ZLpUtkfKL0o21o/H5LKSMhJZi6TAHCBJSnZ8fyKmT67mYDBGTfz9rXmA98HxWuffviQk2LSzhf5YHFc71dgWRgNNDvRRnJdDtRg7Zng1FRWFWH6fZ1aQUWd90hU90QTtbR0kEwnsgB9sg4wVkr3tGnYSnSzRIIO8MZmD6y9kc3cfaxVDW18bxGO8XCw5C5JkHrdTYIs3C2ZMoEAqPqhxHDW2mGGluYRCYVxvRhqfz4CHO/0OTlfyBWP0EpFSDR1LgdmKMRVc/L0T+dT1pzJk6jDAh0+StXTsaBZccSEjDl2AsXxYJoQvbAlom3nh0fupX/MuO17czX1/2sHW57azZ+nLLL3/ATq0iXwRMNIS4Zwwiz51DvMu/QR5ZRUURGwCeWEWHlfOBZ8bz7FnV2rMfrS3QOPSyLAs5YzBGNHgg6s5acICZUamTUa7JyXg6RZbHLExo+8OKR211femWbG3h6b+NIXSREX5OfQlHKbrjH2MjunmVuQxW3zqkBRVrJqntibpTg3F+ErAV4YVGYqdP04DGIGVCWNiXVqnmDaluOfEQED0tIzJpnFTbaSirYNgTcrLTkmLxeL96i9GIqMN5Lro5p9d1j/7+OFvRg8pdbJpWwOS/HpyCIZDGNsa9Hq6+/swYpbP9pHR4jfIUdi6v50dLX1sa+ygtrmNnr5+LNsWGwURL5UbG67OShXGmV5cSmluEb1ukJ06KBfP2CxDuyXpQyuBKiFLW6SJScJ5gdEtWxsVPyyjorqKXTrJaFM4p7gsRWF+hoDPxZuc5Q3cIz64DjwYcyC1JTG9sEVSIYm0jgU9k8Kork+hBuQcIWnjOkaLnFTwdSNblr3Axlffo2VdC4/9ZicPPdtAg1TmPY828cIte2lfuZ9Vj73Ke089TVvbPsmwuKRHEldeqi0QFxQHMOECEtpsAw0xbcA0foUwxMZBPnqj9Mb9/vC8R5HBYIMdwJUUz2o8WVelBMSMUJjVpvRSXIesQFgVCVEnb/SJ/b28Kf4/sL2Ne7e2iq8pmiUI9gmcTR0DdMoseGN/iu0yg/B7a2njatM4qQFcJ0+8VkhMC+Eks3h8IePiZJE/48oGlR2ejJEf7peG6iKajIpHMQW/B2iLD9CbkpTgYy7zwXszuEb8s8sra7mIAUbiNcPuvW1SvxksrWxpcSEl5UUUFGmwasqTcjENtrc/w/qt+6ivbWZ/QytNDR068urDSUiCiWHgNWjh6vjGl4aR5VXk5+Zo9xXSLk9qrzxdJ5tDQLvIlxvDddSfVsiVNEVkNBokCaKZHgKRncwa10ikIEqmIE7U7qPf253aJVoyjLqyvAm4yhj1rEXTUDHGKDGYgKFVG+SPX3qK33/mQTp3N4PPL7yrvOwbgkEGulvY+u67bHlzC2/eto5HfreZB+/Yw5p9AyprURKEtG3xxu4od963mydv3cyqO9ay9YW32PbOu1qYFEbtuJafcNjgCkgvPdzMt7+2mQduqceoNzP4C7bGZStvxF9lNV1X5OB6c7CNJuCSG1QNAcXzmtEww4ObKCsQuIws8HHwsBDnjS9mZI5NRjz3/p8DVjT2sXsgRWM0y9amXjKK7/lkRs0syCNtFQ2aMdghsG2ymQbc6B6yAlXCKRaYBHyZSI6TRyaZRzwaJy3wZVIxjdQmECqkVXZgt7Sb9iKtartRdqdrWXz0pUF7A1ftjyvxN/WMMXgM6YtmqWsfQBjQ4JK01ddRXV7K2DEjFdvqZs/+TnZrMXtlnGQzRiI6TdrzTAdipGW3IfAdwIHUmeXDmAA9tWGaG4q4p2ULN65fwYrWLgkePwNWmLqULXD3YflttLUxAp1Bg08n8Q/ZTeWUhzhuxn3csHA71x+SJc/NZ9uefDp6DmyWwb4MWLaj+TiqafD+aUlRRouqRAs5IOm5elUXb7/VRrQro5c+Buv6g/R1N/POM6+y56193Hrdm9z/RB3bG6N43mhpPlRWuFRVGCrLZOTnQZ/muEqS7cFXG3n4h2vY8cIu3nnqBU09hZF28AlEluYWlwTcuCfJvoYkvoC61EpYxsV4qchL9VbDNAgdGG1CjBFUIeQ3sqddARsykobeEVjAZxOVJFzRMsCLezvZqjNwN5Ym0xPFE63efF7b1MQ7uzvYvLvRawrPXs6mXH76Vgt1fd24mUac3lXQtxa37XViHdsZ6GokP5ikv7+JeCpEJjQJ/AUah4VrBYimw/RKSzXFbGKOj7akS7085tr+KB5O+BeX9S++D352cZG4YIcckE6dP7qWYfCfdnQwHKGxsU3xuj4aavfT2t7Jzh07ifdoQq6DFwc0asWoCVTLFRMxNvJHtMj6LqDWvg6tu/LYKgN6rU4F1srhSASzNAgLVl4LlkkQkIcdLsyV2g8SLo2SO3k9pXlRhtpDyVrjiPhyyc92YcsAJmtjSSKZA50C6ocMg4+D4/B+vHfonUskx7BAYZXFCqPkKBCMa/BJCsZiA2x6fTW9O5I8dOcm6pIOsjqQ3U5NBVSWQ1mhS1GBQ2Wxy7Aql1E1MKxI7fst1ms+zz22i4613exc+qY0QIyw+jI+HxPm5HP6kmLmTc/FJy/e+Dgg/SzQoPDGDGpHPDMiPBLfJANo7o/r0YDmlBQwY1mHDoHNEr+TihK8ojPhl3d3kZIanFMpe7M0xPzyfI4cU0WOGF9RVkD18DLCQZvatl5Wr2umuWU39G7G9O8ilYjSFyqiWefkrt1Hn6RdY2+S1rZtCh/FcQqnEMsZRbNbRJtbwO6uDhpkqrSnMvTLfh7Qfq+Xqh/ksIbpDs5Dw/3LrZfefPRsif7lrfYGm9i6t5WMYjxaXdC2zRo/u/bU0dLaA5akhtHm6eqmt6UD29ul/oC60U7RLx+Q0fNgWRvjiDzVZPLp21RDV1M5yXAn+XLpI50QbPbjK2kjZ9w2xo8PcOxho7js5EquPr2HK0cXcvXEacwfNR7XzmO50Lp5XxbL1XQVorAkiYxGbTQmvEuLg6QdaDaD+QzaAThZAWl4MZf9/CQu/8OpFI4qQ240RovdU9dIur2Pp+/bSItWvjhiUVFsKClVnXKDJwGFHfJDQfL8DAJzeJnFMH0bpTIlORb7+lK88+w2out2E+uM4xPQPFjNPGEsV9ywgJM+Ox4j6eUakHDEaKyawuDY8MbqvdEkxDbvi4z7LPslseMCXb4AhCRg2rOJU1listF8UtUJhaKMJnb06Hwun1PF8ROK2V/XyrpdLUyvLmRcRaGcB0nf5j5W7ekgYKcpoZ3OvSvY37iPXq1HZMhiIrm5dCcHaFFEoj/Vz862Fto6WyQJ09RHe9ncWs/6pj3U9rbTIkezXjxKiPc+2faNMqO8v8zRggyOG62FMgdu1zqQ6vevOT189O0OvjZqYMeeNtDEsQUi2y+D06Gnoxd8QVEAV1xyMw7GsqisGQqWqhqvvqu198jB1goYfbc8pnscjwikAT9uJpe29SNY+9YYntaibU70UekPEvA5zBu1nHOm38XnFj/BRQetZmHZXs4dNpFZxSWErVxqW3K4+Z0MbX0ak0AtrcIH0s/1hqAxuAKdKwA6Ir3CYON1b2wbo40SVF/BQKHGBzjg4qe3vpYdr21nnyRZJGQoynMpzIPifEPQZ7ADlUw+/Ytc9KelDJ+xRLZTHn47S1G+ykgqKihAIAA72xOsenUf3R1tBMMBBsdmVF+b2BfwqTN1qNvCoAf0SSkY75/3oEm4GhG6snrXkXZplG3XovBVRzxJv1RvQuQBsCueUYgko2hDls5okv5kVrUcxg3JIxOP8eA7u3ljXR0djZ3kRULU1BRSmJvCH2+jt6+LJjEviQUKq3hHenU9Gfb12jT0hXUqMgd/pJqeeC97O5poTqbY0dZGi44xG5PQoROWZvWZUJ/tA0laBUoszcKbg8atgfzDrZ6MXv496dX7t6uKRoRoV1MnaNWMMWClmk+QAAAQAElEQVRr4ewAxvKTlVR0khqBZ6NJ8vgEsqhOB3wBP4Nb3vgISn2W1ZQyZvxofMEAjrfNbReP4a4AggBp/H4S+0bRsXoBtf3F9AR7sGIwXP9asz28W/su+2sbSLTUsGdvDj0dU4m1TgSdw55UkmJSIbKDDCm1arBws0ajBmNEgFGfRkBE5L2z9WPZKi9GNW3dTfOOWhypWVfgghgDLfvlQPXJSDfkhV0iopA85ECkhslnfpklNz3D8M/+hL2V8xj3/cc45CcPMXzWGWo+B780QDCcJScHerQIndqYiWgnljYcklQdu9uoXVFP694eHEkvDQ2PHM+Kx7tcPO4wuBuEzgMP5AR8jC/MIaM2avuSdKbVvurHBMBMOktG43dk1hTJBBgjtVsQMYwpDnPJghF8+fhJXHPUWOYME+jychmlcMzRCo4fNrGKWO5E2nMnsDdmeHvvft7etoz6eA6hksMprTmVvJIFRPLH0K9Bbm+ro0vmSVtCfWehPubQpCB4ayxFrQ4Q+jWGNoV59nXLSXt/Ft6MPoosMPCRxOA1+FU/3hHcnuZe8PlxtXBYNkiSOcYrZrAEKlvMMZaPcGER48YNo2ZYBXhlQyHyK0uZPGEEQ4qDFOuEIxjyYRB7xThfRKskR8O1LYzKJjvL2LtqBjs2TGLv6pk8+vxhvFU3h970YRSGT2XymPMZPfRwykomUF5QQ2VBIXOrcvjSoSWMKvMRlROUTqVRNGhQxbqu15PGq8X0coMr7bqyzV0tWJKGrS389ppX+eUnn6RrXwdGmwsno0VOEdWGsrVB8nMRAA12sIKTv/EbJl/9A+xhU6RhHEI6AfAFc6iefRSn/eRWZh7/GVJJi6BAGJHNl1H9QLGNX3atd0br6jx16QP7+cqX13HXTbtJKWCcklRzcD8YGiiPNpGjMbvy6o3G4T1XBOHK2SVcPLmQ8QJitzaPRkosndRZchw3m2FYkcWRY8pkFhgsx8JS/35turKwn4nlYS5YMIQLDh2ltcjH+yOGgZSPXjOW3CGnEyiZT3M2xNM79/Dy3hYaomojVEE2UMwuqdyVezezu6WeHkm7/QNZ6uMWTRk/GROkR2mXpF9HPEGXPOHdXVFteoN3GSUeefkPk/Xhh4/Mq6JmgOd8tCkwjEDiSStsH8b24wuG1UkWV0CyCwpwJf3icse7+6Lk5kYYOrwGOxgYtF0GYimVt5k9ZSgHzxnH/FnjBKZqxg4vp7Q0V90YkbfVxXbXT0f9ENKtQ5k6ooBvTDubz8y6nKFV4whIslqSXJY2gE+S07ZtsgJUcdjHMRPzpJIMWZkK3tD1GuPtkg/QqAVC4EILMtiTpLfrqR15btn+NMiTQ/aTZTQ3H6TVT24AIhF9Upvlk6YTmXUIlXaSGYVpZpfazNCmmlPkY4SkjRXMY/rJ5xAOl5PrcykIugeAbiw8W89ImEnkYfmUUZ8ZLVhG4HI0Ro/SktrCIngbSCQk46Zjogy2/o2rzmNYvsWc6nzOmVzEaaMjXD6lmDPGl1JiO0QySRaPKGJksR9jDFvboqyt75FmUH8CdVbzzso5aevsY4OOVFfuaGZ90wCba7fSWP8K2/dtYmd/kL7ASPZ31vHG5ld4eNVTPLr+ZV7ZtYxV9dvpSKRkG/rYIe202wmTDRfLare1WYNI0NPUGyOmM/0tXsREfXp89tbBI7zLeD8HyDqQ/P2vV+IAuShVzfbeBFF5NljaUcEgxu/H1ftBUt5xHIVcBggUFRIsK6GxJ0ZDUwcBv8uY0dWUK/rf2d/PvrYuSSYxKidASUEuVcX5VOQFGSNpWVNdgC+g/gRiF0vfDF+/YAI3fWEJc6aMRGuk0WTBMnig86tf2/ZhjJHK84MWaERJhnkj4rLgHPWDgOjixjKDdpEjsDnpARwx0NUmSWvMrha/oBAu+tJYLvnOZCIlmpcklBrFp7ETNOT4DLk2hB0orRqOP5irwLfN1j6HenmfPjeLpYW1cfCkZV71MMrLCykMG3I1Hwl3QkotbzFkgDtyEmYuKuCqK6pYsiTfM7cEUo1V/ExJtaa0ITI6H88OeGPtB8XbXIHG0vlwUt/e29tLh85yy8IWJ40v5KDRpQzRWV5RxI9lu6wUsJbubOWB5bXc9uZ27ltRx7amPgY01tqmHvZ1JVm5vYmWuv0MdHQwRZ5yuKyGFlNEVuZFRmvc0dtFXypIm7zqLW0trJcDtSuZw864TxRgjxOk0w3QJV7u1rFqnU6u9nf3MjAQo7s/RVxquKFtYFDwIAnsanX+eouR7z98DAC9r0Y/IlekXLO8QTeeAg3OwRL4DjSSxSjvUwnfoBRMK0iZkniOKw7ULRugubmLsHZmSJZZSoteKM/KMhZphQNSkkRafzwQhHwWeQJkuCCCK1ty+hAf9//wJC46aS65OWHtLBdjwLJ8eODzTlx8AqoxRu/NAQAqH1A/Y4uTBCRq5JCRlDhJdidwtCMdGeFOvI+MFyTtj+uo0CGlE4oc2WVTFg1j8hHjCOQGcVMqr7H5hByfBz4fAhJovQlqLkNzEwwLJrG1I7w9eWAOabICtBiBJoTPZMmX9JOdL1CqrhDsty0cjceVvVw5LMT0w/IZMyWfmNRcXMDy/k4ymrDojzokOmOkxL+MjjnT0Q6yyT7SiQGW72rj+V2dbG3tl4r1EfT58E6bEvKEW/vS9Mk52dXaxwqdfqQFnrElheSFg+xR+Tpt/k45KbtaumW2+FkyZyRTR5ayYvk+fnn/LlY2Z/H+b7xakkEaE7m0usVsk9bbJPC1Jvw0Jw3rFI7ZoFDZDkluR3Psl+3XIcDl2iGKciIMCHjaK3gOTHt3jH7Zp1oWDB++XD14BP8EgCqj22hXu6re1RcHgdEYoyfvg8GV6jPhXCyBSmIBjA9XB4xpxfEGwaryCcWHdu9tIiG81lSXIZyhMWmxDFF960+kNegMvVLPzQNJemW8HjOjgj9860RGDC0ZLGeMNQg6S+AfJD1blv3+O4Ol97ZlKTXE1GbCzRNgwdO2Xl/JnizxtiQZhQacaL8AGBUg9ey4OLIXswKFp3aNTmFcJ6VsCv0IR1kCAmB+GPIkCYVTIrJdkZoslqQZlwuT8gwB2WgZgc/9gNysgOGqDhTKe/bZ4pntaDxpeacZHAFw8E+jtEOcTEZ8yEpSuIN86ex16JHQi7ckiOvEItXVR6qvT+NNkYrGqO3NsL0b3tzTzfL9fZCBlIK/UUmiIpk65UJ8VUk+Y2uKaZYj2CBN1FjXznMrd3Hnst3c/cpWXlC6p66P1Wv28dpL66nd1sQm7z8M+kgfy7cNsKu9g66kHArV7UznUBgp59SpC2Rjn8LIomp60llS6ZRMjDycpA8jp8dn5dDRn9VaonlqTbLQIzD2CvBgAFf0j7f1j6+8N17hAyQMDVbv87a6Fh1/AJRaoRyQnYTHdKkOo5aMQOD6fXpv4yrvqFPX2AxoEE2KOW3f3cZ6if4NOxrY19RFu0C9t8VLk9R3R+nv7efs2YX8/AtHMqyyTBgwGOOippSqWbVl3idbqhcsjLHxSQpYtq2t4rCrJ8PuvmJvWKQMiDckFBmNtydJ9abIqE9HO9YVc7wZpgSGXqmnVU/tZPWT24hL8njoFTaxpFYtIOQ3krCu+gFLOyglyRJ1DGmBxxXKUyqXFR8ysh0TaQHHEwFk8atyyA9BpbZA6MguTmvDpRXY3bepl9XPdbBzfT8JSeGEBuptluiAq1MHVycyCQZaeol5aqwrRjYhpMnASou6ZGPtbIvx8MYW9vUkCWuTDC8Ict6sKs6aUcVBQ/Po1Wbr0Vy0byjN98skgZb6PvqlDYw6am9op729n7QmaknSW2rDOwXavK6GaMxHKtOq+SWJS+44UYtDRk5ibHEln553BOOKhhHKjibdNZ1Mfy6ZbIw2nfM3dw5ISmu9sLEM2mwWXjjGA58RFrz0AFniqgro18sp+ajb1UuPwANBXJIN1fHeuMo4loWVG5KUcHAFQGwbV70agdPVpFCqYngAxlgkkml6egc0oRRtUuc7d9dTW9dCl+KIDe3ddGgCp8+v4MYvLsFICg3IBrLUnifdjDHoxsvb6ucDMsYMvvPe+wMBvBOZd+tt9nVlFUvOkjWuxmZIyVuLd6VJ9WXI9KdFWUm+9CDz44o5NtZGufHmen79sz201/biCESORPYgANWGt6c8284Vt7olMXfL9uuS1PEAlxEIjew2T4g2S6Itbc7wTrshrYlr+NiqY0BLYnB64iQ6NC6ZAe8t7efme3p47uUYae2UQXzh4v0toEJ7OgLMEu3IKHidICEV6ER9UusWpQU+HJlCLc391IqP7ZKK+QGbXNmrOXJ60jJf4mmXxrZOkjKH9uqgoL2jX/zPDq69NRjmMZiwH40If9AvHrkaoQNyJFO9GVJdhWS0po7Of4cVVTKmciSF/ogkbYo8E6TEmkzt9jISfX6y8Rxtdpc+CY9sxsZkw8weNoSI2o2JH31S0agnr4fBAWiOiDe8f1nvpx+ZGKOBqrL3UfgBywa9w4A3EWMMlsQ+kkBIMppAEO+bQZd+jKXmtYConG68BdFs9ejgYshIzLvyLLO9fRw1Lp/rLlgou0wMkTTp6enRxMQUNWULdD6Ff7zUI0vt/g3pe0oOxrLNq6mV2miUhEik01jq0HUhHc2S6EGUFhgzAqchre9ZycyWugztTWnZd4YcDTIlSZ/q7ibR1I0nLX1qw9ZYMdbg+B3Vqe/up76rl20d7WzqaWdzXxfvasEf3RXlxfos26OQtSxJcKUpNA8EhiwDjXH270vRryPNlCSZUdv6jKwGJATJGou0MbJbob/PpacLoj0pYrKlEpJEroz+hGw974ituCDM5MpCzSNLv9RvZzTD5tYB3pBqflWebUqgNlgYfw4DaUNaNpsecSWJpSMxNhiJZw8Lxpufi2xvh6HlpRw65TBmDDuKE2YeyqcPO5QL58/B+/OvpNTtrha/zvw1L2mS1r0NpJpt3L01mGiVzJM8Dho+goDll8mVxfIFZJMK+Pz9pc7ef2W9n35k4kk2bwG9jxkxHtuHWkWzGgSQq9Eby4dlazYe+fwEcnMo0CTQZSyDsfTNUjdG+UGycDVA43FAZdBCjCqz+e6nDqZEwTZXYyssLKRQ1NsrFRRLkFEZS/3Y6sNSWx+kPp+N9+zK5npt6RvyzpIUFu+nMq+HoGdzOdbg4g5IBcf6HEnAJNn+Pp0IZLC0IBJm1NULgM1pDp0Z4IiFQWJynlJSTd31cbrrE6SEEFezRXP1xjYgydct26pRm6auN8puAX6X0pg0xIhco36zdGu36sicnh4jVQgSLHQL5I11UVo7HJp29VKQ73DwNIuRVZZUnqWDfDDGKIxlM5AxOvLy0SdVGBtIEO/rI6l+XUWJRhSHGT60mKoyGfxSpd3ybHsEQE9DbajtYJso2Z/E00KuTANlcFIZEK8QDwdNJAtc2XFIU8lqQNYExuOt30+HwjP71+UKyAAAEABJREFUdvSS2z+J0ZGpFPlLeWN9J7c8V8fK3S7tPTY5HiNUPyUzxhG4nVgANxVg8pByRlfmUtfZrc3s16a2tbEOCBEMf72MFvn9Jw3l/dy/SIyloiJjDF7etfXs7Saj1HuvZ384hGdTeOQLhXFtP3jfVATLIN2KbbKE5KHmyIiPCM8VBXDTV45j7NBSLZQ3MHew/RwdIeTnF2CMkdqO09vbg6uJ+yRt/WKUpXY9coFtGzfy5sb91EbHUajvQzc+ROO6TezaZ2jq8LO70aKu0VC/eSu9O1bIdukluqeVoX6H9fsdttc5DEQdUvJ8t28aYPlL+1m/OkVvYwJbKG3ucNnb4LKzEfa2JuiMD9Aoqdrcb8t5yqU7GqSt3wNSRvYitPSnWFvnsmabYXuDg4QYSXmoO/cm2d+WZu3KOP39Ln5fVtI4y56mrGKXMDTPRxSLhM9iZ5thrzfuTVtJ7t9EYtd2stvWcGHoXW48PEf2aZK9Lf2q73hsZfnuTjbv7cQLNSE1TEagk33qSNKDixXUWvgtkEHqK4oQKszDEQCNyMm4yhscy0Y+IJu2tdCp/vt6iti4VXxrzePFtxu45bG1vLq6nu36nhX4tRygZfXLhjQmRUVehD0d3ZLiLjkCvGVcSXONg7+/vFXzCM3277991LPKhkMB8AewtcC217h2zCC4BEJjWxjLVk2Dsf1kZGcYAcSv2FdIE85TWhwyVOT7GFYWYlx1mGkji5k3oYwrT53B7EnDJGkcNWf9hbzJhQXogGy7SEQMC4Xo6urSwvUTHbQPLWz12dxQz4vL1tKZWyM2OwJJiD/f+CDbGtpoSWlIYWjDklr0s6vFYkdtTKCz2FwLI8sC7JNHu73VpbYxK9XiUN+UYocchLa+LEjkZLRAG3pd3tzrsLIJ6prqSDSvoKdXDoAk6yZJtB3dhp3dGTbKYdjT1ku3JNamgRTv6ftKqdIutZGv3daXstEr6ppdWgYMzb1+FB2hRWENW6AL+7OECqCs2iJYZOiUBK/rdWhL5qiMj8baLlY/fjdT6pZy/hCjWSV4dksrd75by2pJPgQ6N50SIDMi531i8DKWwQiMlqSzo1hdTDFaJDkdSTKtHoiXtnhtpOUsrefydTt4Y+0e9itm2K04atnI4UTKK2jQaVj5kGLy8hWZd8G2bSzZfhoMuzp7sf2F5AbC+NSGTyrYMjYeSPmbSxXff7beT/8uMXr2PlkYo7zIF7DxbAa/34cv4NNpRICwP6CzSZtIIECB7IlIUGk4SImck3Kp02GlRcwaU8VxC8dx2Snz+O5nT+TGb5zLb687he9/4SCuvXQK5xw7XXxzB/sxGqwxlvq2MUqNnj3wObIJPfDlKtzjSUZXz7Ym2Knd9vgL97I9uZSm8B/pSH2fLWu+zZaBRnZpE3j/Ba0tLZI4OxKs2hnjvS0xVm3t4p11rby1tkfv+ulVWzHLpV8nE2nF6pIBG0dB8iiGlNRuQZ7FEQsiLDm0iOOPqeDoEb3M3v80R/Y+wGk5z3J6zqOc4H+Qo+2HODp9F+f0/Y4zW2/k3Lmqd1gJhy0qZNHUfFyBOTfPJaBgYq4cCaMgNT4Xf8Ai4Yokhbz/hdwWbYSVO7Ms25zkva1Jlq1L88a7fSx9o5Wnn63jtQ39WmiLbEcH1kCaftmH9QJ+NingCWA+g0YOEmnakK76dbG0Zq7n2ciUcdWPkxK/HZXxbuPgan2NpTZdVdPO9/jtuEYSuJs1u5tZvblep1LtwqshEAkzYVgZw4aVYPkdZMIjn4dMu0OjVH9nNAmWjd8ENA6pOGOhQeg2Xm+DpG7+kurrYP5jf7zCHuWGgpigj7COwXKlAvODfgoFukJJxqJwkCKBbkhZDgsmVXP+kVP52VWHc9tPTuC2X53GDd85nvPPGUGwcB1PvvE9vnXTJ/jSL87llTcfITecg6N/roZrWRaWBu+ThPWrD0vP6EqLsZ76DQQCJBQXCEs9tzU3c+ttN7K56U267NW073uX2ufW0r58C+FYlGFa3CotdrWOyiYMs5g01DCiGqpLs4wb6jCm0qVcUkbcISHeyFGW7ebQHXfp0hFZq7y3zbIPC3KzHDbJxwnzIpxzdCXHzY4wu8phcWWcw8M7OLZkD8dV7ef48v2cUN7CaUObOXNEMxcdlc+FRxRx7pwwp02ErFS5ggCS9GpfXnpHm0tnp0uHpGtcq1AVgik6x55UbZiisS6aYTNvps38GT6mTILxYy1Gjte3mgS7Vt1MZ+0r5Kc7sTzvRMDSCmMk5QJaCy/v8esDsmwbyxhh0sVxGeS2cuKsHrTJvbyL8tJu+CCcH6SsvJABxWWbmvpJp1RXgPT+qDgk4eNKa5Tm+Jk7ZSilWnOECZfQYDkvMpBVmyE7SI4/IEmobrS2SB17uQMkhh/IYL2f/vNEuyIvHMADYa4mGAmEBoFYXhxhzoQaLjxlBtd+biHf/NZsvvytsZx2RYTq2Rl29+3j14/fxulfOZGjLj+a3912JwGrgItP/Ronn/kApx73ZUIavOXzY/ttbDHqA/KJGUYATMq7DYdCDBlSTbe805bWFupqd/Pko/fQFFtNrr+I/asTNC0zZHWikC+VXxAzpDOGjE4/8sT4gDzHQEpTlKsZVZytW0ZzVyZA+0CQ4cOLKR9eQmF1FQUVQyipGUPZsCmMmzafiXMWMWL6MRSPPI1Q9em4BSeQyj2WZOgIOlOH0tkv6l5Ed+dBUruL6UgeQo97DKmCs/FVX0zOiE9SOvUyxh38GeadexkHnXER8447nUmLj2bSwkMYP28+Y+fPYOGiiUydMRp/1VDi4VIcy0+yKwOdGRyp9ubaOE11afrqLTI7shTu3sG83Xfx9fZfcGH3PUyObiCYjQpcjjzmXhxPGnqgTKVBdqD3N5xp5Y3fwuOpT8H0/NJ8CgpzKNYZfElxLsNqSrF8hkBuiFBugJE6Gs2LhLEtH65Q6w9ZFOTaFOSE2NXaQ5Ns4MaetMDsw8lmIRQm4oSoUny4VOuZI02C2gtLaHn4E/f/cpv3c15qvZ//+ETg096gJDdAhQacE7SpLAlx6QnTueHrx3Pm5yfTP7+FjprtjBxpkWeqeOLZPC77aT9fuSnB7c8V4+QfyTeuuY37fvMQ117+C57du5A/vhokX5MxGoWFpTEajDF4Us+YA3mfAGlZLolkgp7ebpqaGmUH7eH5Jx4kkldEaWg0azbvoF9B5jwxqChPY1PQNCadEMC7XDIC3/5uhz1RqJW7tynjY7WOlXb58mBYKVPGlDNl3DDGjhnB9KlTmD1rKnPmTWf+gvnMXbSIqQsOYfycgxk5fSHVk+ZQPm4mRaOnUzR8MoXDJpM/fDr5I2ZQMGImhaNmUTRuHmUTVXbyAobNPoTRC49k3KHHMuvoo5l/4hIOPflQjjxpMYcdM4dDDp3EooMmcsji2RxzwtGcfO65nH3ZZznj6q9z5NW/4Oiv38qR332AI3/wJEf8+ClO+d2zHHvbCyz5zcscdcNLXPKLO/jNj77MU988hse/uIibr1zIjy6az1UnTeb0xaNYNLmKYSVhgTMB8RiuIgpGduJozfvgaaM4eOYolswdzYxJwyktyWGUTk+GVxZRnB9hZ20jcTeL979F8YdsqgXQSH6AmNpobO1jb3MPnrPV2ZfElf3qD/oZU1pCacCmQJoxIC0WF3Btw6DwU8JfLw9RB56sA8nH/7oeGPS5VHGnacMiXHHGVH71/aOpOr6QPySW81zLdk6unscVI85jy7qJnH5DnOuX+tnLeKiawuc/fTq/+fpXGF4+Edcu5NQ/x3h6q0VItlVhrg9jGTyp57N9eFLPo4BUrffO+xYIhyksLMLnGppqt/Pys4+zp7ZWYYkUxrGJDrRRHoGKXIuiMJgKl+BkPwNTbLom22yrdNg+OkztuBz2VYdpypcUKYVgGRRK3Q0ZHmTU6DxGjS9lyOgiKkVlowsFpkJyhkcIDwkQKtfYyix8JX782nyWpIa/pIBAUTE+kV1QiCnMxyopEhViykTVRdhVxbgVBZiqAvxDKwmPGEZk/CSK5xzEsCWnMvnsazj4yp9ywtd/y4lf+iHHfebzHPvJT3H0xRdyyNnHM/eYqUyfV8SkyRmGVrQTDO4m7d9Kks2SuOtoi2+m3beHQG4D84q2cO6YBq4+OMZPTi/hzivG8PL35rL5Tyey+bZP8Mqvz+R3Xz6CL507nXPnj2b6sAJqSvPJ8YWlQf10y5jzSyBYtk13b5xY0pFt7gyuT15FsfpLUKsTozYFtZEd6cqkSMuJsfyGgqIchg8tYXhRPoXyhEtCEfzGT4E/KKfb4F0G/TMHCOV5/7LeTz82sTzbwIXR5bl85ZLZ9E/M4Rdtu3l7ZxPHusP57dQTqDI1XPNwK59+vIMGNxfy8yguzPKd84pYON7Pfa/sYmpFIb9aadjYnqPFCjIg8AykwLYsNC5sTdyybbwHdzB+hQDpJ62jso2rlnH/n2/kxacexVLhITWjcfTv1BPP5biDjqIgDwrzHXlfGmiOQ05ZltAQl7zRhrwJPoZMgLGTHKZMs5k528es+QGmzQsxfm6Qmrk+yudCxdwMBdNShMenCI53MSPTUCPVUq2eKtJki1NkCxNk8mNkc/tIh7pJ+zrJmg6FHdrJorzVq00Wxw1kcENBTKQUX34N/sKxBEsmESwcTzBcjV/N2t37yNQtpf+939L2zNXU3n8Bu+84ld23HsOOmw9l2x8Ws/mPS9h0y4ls+vOZbLrvArY89Fk2P3glax64glUPefRZVj3wGd666xM8/+ezePIPx/PE747kyd8fwtM3H8Uzt5/M6w98gv3LPk9Rxx85vHI5Vx/Sx+ePCfKl00Zw9SkTueS40RwxcyheDK+9P8Xe/Z10dkVJKb4oWwBsi662Lp10RDEZxH9LS+QIFY4EgIvfs9X9YQW7LdolZfd29xNViCaj4GfQQufhNt4l+eEluK47mH7woyIfZP+aekW8Ch5lMeCDt2P9nLt+A8t0LDS9O8iI3UnOnDCVqFzws2+r5cENUbL+JNgJQr4Bfnp2EYtH+7j+iX0cNKySUDDEsv1ZyPdD0KcB5/K8Dr5tvyND1VbnrmyYLLb6C8jmCwZs6nas58k7f8v+7esZ0OSM7RVLY2xHAM+nML+cUcNGEMmH3HyX0mqXYaMtRgtwE6cZpsyCKbMdJk5LM2xMirIhMfLLE+QKSKGCKIFITGDpx7H7Sbk9Cpp2kyGm9uNklbqDHHfBcRWRieOmemRfteEmW5U24KTbxdAelde4AwUEQ0Pxh8cSCI7WFGvQJEnVbiD65h/ofehS2m8+gqabDqbptlNoe+Ayup6+lp53fsXAhntJ7X2eVMsKEh3biPfUk4h2CQQxkoqEpySdNGuygYAmGsHOLcSXV4Q/rwArJw8TzgN/iKzJ6iRpgP6BFjradtJat5q9215i3Xt389aLP+GlR67i4TvP4s5bFvPE/cezd/P3qcpdxSCKF2kAABAASURBVOdOrOCuaxax9Een8oML5zNN0tHKpnHlOWcUtvHkARlLvNICRLwxBLTRwBcMkEq79Cl42J1Os7tTZlJXQmMQF2X6WJZDfsgnsGrd/uYWT99/tt5P/yHxiriqmjYOv9vTwJXvbeKQynJmK5C68vVtfOn8YzRnP1c/UsemlhiOLwZmALI9HDXJcOz4EJsUU9vTlqW6JEyR7IgZQ9CliQRzoCCfXy1zeXhlN13eiYdie/GBAZpb9rP0lRf51Q3X84Pbn2BpbBL9w0/j/M/9mCu/9hPisuPWr3iXaH8Pa7YvZXPDq0RKgiJDXrFDXoFDMNfBJzHjKsyfiTtEBzLEohl50A7en18lZaSnUnGp8SipZFLeW0aGtIsl8Lvitmewy/whq12cTiVxM2ksE8D2VxAITyQYmYWv4DAyoj57oWyhkXhxxJ1rNtPwyh203f0F6n92GE0/nknnb4+i57Hr6F35CMmGjTj9bYrH9WAstWtrZweKMbnDMUUTCA4/iLzpZ1G2+CqGHP89Rpz9eyZf8hAzPvMq865aySHXbODwL23imK9s4gTRiddu5hTRyXp3uuisL23g7GvWcdbnl3P6VS9y4mUPc9RZv2fhMdcxZe55DBszn8KSIdKgQfY27uClN37PjbeczHd/OZ27HzqT9vrbOH+J4dVfH8ObN3+CL5w7k2lVueTj4FhpnExKm068SmfFKSQwDMaz/0IWVjBDQnFLx/bj/ZlWQrwrVagpV4LE1aoLSt7v+2TeT8Fi8ItX5G/J6H1Uq/CDHXv56eZ9nD5iOAuiOTz+5Aa+fIb3p/E+NjdHeWdXJ4p7gImCE9XAokyq8uNqR/RGU9oNFo9uaB+0Bb57cIj5QxMqq9blNbWaQr70Ipx7ey2fuXU1n/79q1z+wCq+uiHO7ZkpvF14Ds8nDufalwo45zed3PFKE9XDxpAjCTBrwRIOPeQIrv30jXz9M3/ks2d9n9MPv4qDZ5zJuCGHU5o7TYGBkTiJClLRUuLRAvp7c2RE55JOFpBJF2NZFdh2DZZvhAA7nty8OVqgRZRUHiU6meKK0ymqOBOr5DQ6QyewOXEwS5vH8MwWH0+8vpmX7ruTZTd9id3Xn0vv9SeTuvU0Yg9fycDbfyC97x2BrZ2kNoFmTNryQ95QfMMOImfGhRQe/k0qT7+JmvPvZfgljzH6k88w5oInGX3mXYw6/kaGHfpdqudcSemks+X0HEH+0Dnklk0gWFAjwJZBTglubglZkeNRXhlWYQ2hknEUVc2hetTRjJp8FlMWXMnCo37EkafdzkmfeIKzL36W8y95hAsvvJszT/kpB829jML8UezYt4LbH/0S3/vDifz+oU/Q3no7lx9v8+iPj+Wubx/JRUeOoyovgM4HceNpwIdj2ViBEFnpraw8Ye9EJe6kSaZTaB9TFrIJ+gCpXVd4cpXqCU+zCihe9qMBaOmT/B9+sWs/12+vZ3xhIUfmRPjuzcsozI0waUQJjjyctv4k6WxcHSRxnZTSrN6n6I9ntMP91BT4KYgY7lnRxZNb2hlX5OPpM/ycNzWNzyfAh3LpC5WxMjWB5/tn8EJ0Lm90T2dbcjL7ymfSNrqY1EjtthFZagNZVr77LBtXr2DJkUfw+yd3cvo3t3HLkz627J1NfsFlHL7ol1xx/n188+oX+N6Xl/OTb67l+u+u49ffXCmPfSXXf3sNP/n6Wq77ylqukaT41KdXct4lL3PiWQ+z+Ng/MX7h9wkNv4LdySN4ZH0Z33u8jwv+uIcLblnH9+5/hRcf+h09D11OyQMnMfnRM5j+xleZU3s346PvUZrZS5hujNSgTKADwdm8cqyJh1N0/Deo/OxzDLl2FTVXv0blubdTfNR3KZh5CZGRxxCuni0bcQy+3DJcf4CuTA9bu7fyWsML3L3tNn66+nt87o3LueDFMznpyaM54sFDOey+RRx67yIOvnsBB905j4V/9uggDr7jEI66+xhOuP9kznrsfD7/4pf4hezMe7c9ybsdO+gkoM01k0kTT+aQRV/kvNP/yJcuf5nvf2kFV1x0F9PGH0x963r++Ph3+PKNx3HnS5cxtGovt39hMe/8+nSuOGUKBRIerkBn7ABZY2sz22SFKpP1EfSeUxae9xuRBAz6LKHpb2+tPB55b//x6+Bbh1e7erh9bzuW8XPmkGJeX91MR9xHXlkefr+tUjYjS8MUhB1QrAlJS9wMRjv+qZV1bJDHNLE6h1MXF+EE0lz91A5uWF5HTPGoW48L8Ox5NhfPyjKh0i/whDE5QdxAHq6JKPblw90Vh20xqje+wvyV1/L54uf49HFTOe2s85g4cQpMHMemmmpuaXe5cmk9h92yignffonR17zAYdev4fxHGvnMi1G+9HaA61bm8721RXzvvTy+9ZqPrzwZ48o7Grno15s47Ufvcfh332HeV15i0VUPcfbX7+Vntz3N5pVvUdP/Luf4nuYb2V/y9a7ruLDjNyyIL2dErkPO8FFyVEaSKikjGfaRLSjDN3wmkQVnU3bB9Qz96muM+PYGRl31MuUn/YT8iUdhSUoNuCmaE81s793MO+1v8Ujdvfxq3Y+5eullnPj0Ecx7YBqzH5zCwkdmccJTx3Ppa5/m2+/9gD9s/BP373yMF+teZ3n7ClZ2r2V1z3o29G1hy8A2tvbvYHPXZta1ruHNhjd4cdeLPLbxYX63/Ca+9vzXuOiRS1ny51OY+ccjmSJH5bDbzuJTj3+N65ffxct7VtMkj3bUmGO5/Ly7ueGLG/jJVc9w8pLL2K8jx8/ecT5nyKl5r+EJvnLhKN7+3Yl84ZQJjCoNYXtYkGD0CXg+y0eebQsGfmkXC2McIt53oUUL6/2+T4Kfbu/B8n4+IO+dgCwD0+Z3uxppiaWo8fkYEwzyzvYOyAuiAwKykn5InI4rzeWao0Ziy6ZCOt/oWMt73yhD9Orb1/Lo2ibOml7M984aTkmBxXdf3MVZd63he6/u0GF6Dz891PDYOT4ePi/IL07K41OLc1g0IURNqaUjPgdP1NvefwCxv4fhET8jRo5gyLDhWsAQW+vSuAltBCsM4SKQSooHCmhy8nh3X4xH3trNXc+v4/cPvsWv7nqTG25ZyvW/fZ4b/vACf7j/LV57ZwtdXT2MKPVx8rQgn19k+O5BrXx78iquynuAE/t+zcymmxjR+yr5dgxTPpb+kQfTUTGCRnXbGe8kqaBrcPIxFJ52PVVXPMyQKx+n8qI/U3rEtUTGLsGSF9ySbGF1+9s8sPsWfrLuK3z+zQu5+OUzOe/F0/nEi2dx+dJP852V3+bWrbfzcsPrbOreRsNAMwOyPVMuHjv1c2CFjIM2OKCUrFKPMkoz5sA7771sZDzCW9oAmBywI2gwQJC+VIw93XW8WbuSO9Y9xnUv/5LzH72G0++9ijPv/ypfePZ3PLVjM7nFk7no2J9yw6WP8Aep7Mk1s7hh6R85+/dn88zOu/jGOSN5+GsHc80x48iP2IQCNkGfIeKz1LPIcskJBbSONiAFbDQZ5f7+9kY5+M4bs2sMRm829sV4VeeLHqgm5UXwC3CdvRkZnAF2tCZo6kthWUZWgMu1h4zkF2dPIeJkZPepE9drw2J/X4bv3L+ZS/+wnP6OPr51/Cg+e9hQerIpfvXaTo7541tMUTD1Cw+9ybqd25iQ18GXF2R54qIi3rpmKK9+cSSPf2EE3/nSecw543M8/czz3H7LraxtS/Bocw6B3BCLh8KCKh/TCmBMyKGUJP5EL25fG6a7GaujGbuzhdx0L1MqXC4+toY/fXkhy3+1hHd+NInbTu/kssJHmb31q4Se+zR9L36HgS3PEtKurZh7ClUnfg7/orNoixSwaf96tm16SQsYp1AG/ejPPspEqfmai++g+NDPEhq9EKuohs50H281Pc/P1l3LGUsXseSFKRz3/CF8dtln+eXGX/NM/dOs7lpF7cAeOhPtxNIJkgKSI77ZIr9tkRP0UxgJUpGfy/DyIsYMKWViTSVTxwxj1oQRLJw0hsXTpnP49DkcNWMhJ04/nFOmHMXJU4/lhEnHc+jII5lVsYBxedOoCo0hYsrxpYMSFC6WToMs2QhGx2lIajmWRZ+TpTbayzvNW/nTqsf45MM/Zspvr+TI277N0zt2MLlmIT866Re8cfVLXHLo5dz22p3M//kxqrOWn503nte/dhAHVecScMDnOSISRMKjJGSewCg8CFwfgz9958BlBhMXlHm8pQvLGDkONnmBwOCCSLrqm6E9afjag+uo7ZZUMBaOJnLlwuE8fPl8TppcyNCwwUYjyaotLWRtW4ofPr6Tz9y6ljfWtDAsN8zBY0uYJLVuyR5ZuqOHbzy2gxNvXM60H77J+G+9wME/fIGLfvcq3733bW59aQ12opNxE8YzduIkVrSkWLG9kfrGWjbX7mFb/R72t9eSHGhgaG6UQ8aGueSwIXz3zEn8+crZvPjNebx27SjuOtPhymFrGb3nJuruu4xXf3MRb9z7Y3ZtWg1FIxl34qeZ8ZmfM/yca0lPmsaOvp2sXvsE+7a9STB/KLNP+SHHXreCQ659h4kn/5Sw1G1dcj9vN7/I3dt/x9fe/QynPL2AY5+dxkVvncJvtv2K5a0r6Ur24Q8YCsM2+bk2eflByksjjBpSwvRxNSyaOo7j507m5IUzOWXRfE5ZOJcT5s7j2JlzBa6ZLJkyg4VjpjB71ESm14xlQuVoxpaNY0LxOKaUzGBO1UHMq1nM0aNP4pxxF3HFtGv4/qIf8ocTfs/959/F8596kLc/+zTvXPk8r3zmCR646HZ+e/rP+NaRX+KCmWdx5PBFzCyexJBINbm+fCw7F0u2uWMZ3qnbymce/wMTr7+Ki+/7Ay9s38rxU05g+Tdf47rjvsifXr+PS+77ET2JWu757HyuXjISnzaQK4mX6/MxIi+I9hQueLDir5fhgxfWgZxe6I0xGbLajas6+ykKQMRv0SQ1HFK8p0QvBr0YdfDq1h7Ol0Pydm07rloIahcdO66cuy+ey2NXzOMXp07klMnFDMk32GoTL1bUmWD9znZel1pevrGLvXt7GeiI4eqgG9VHI01rZ3b3p/BU+G4dgm/c00V9Qxf5oQCFFSOpGTmWieW5DCu0WDKpkmuOnMAfLzyIJ65ewtPXHsGDV8ziFycWcfHoNqYk3ya17jY2P/UD3rr327x+30955/m7aKjdSX75GGYd82kOuuT7TDrvC7gzprMutpfnVt3Jm+/9mdaWnQytmcfBx/+EIy64i/ln/IYRCy5lQKcdr7e8yPWrvs1Vb5zFRS+dymWvXcA33/sy9+y8nTV9q+m2ugjmuRSV21TWBKga4adqaJDS8gBFBSHyg2FJihDJfovO5iT7dvWyfmMb762qZ+lbO3nllW28+PwWnntuK08+s4WHH9/Mw09s5ZGndvDwU7t55Jl9PPDsLu7Wt1ufXMGvH3mVnz70DF+7/x6uuO93XHTvDzn37u9w1h3f5KxmfSLeAAAQAElEQVTbruMTt36fT951A9c8die/eOUFnlm7nX1NWQqsERw76kS+fugXuPmMH/Hw+b/k0fN+wq+O+xznSZqOKRiG3+SC46Oht4f7Nq7WQcNdnPrnm/n12ys5aOwx3HvpLzl9+qHctPRRvv3kzRwxLYfrz53I3OERbTofFfkhcHULXlpePiA+dFmgrx4NfvWRBroUhIz4bUZGwqxRFLxbqDxmZjVWPAXGxQ0Ylu/r5ZRfv863nljDHkW/ExK7+QE/c4cU8sXDRvLkFQvY9I2jeOULB3PjhVO46thRnDKnWju6kjkj85hYncuEoRGmDg8zY0Qus0ZGWDCmiEMmlHPMjCouOGwUXz59GhcuqCDP52KHwrh2kKNHFfDa14/mzkvn85n5RYxM7WD/ygd48cEfc/sfvs6ff38dTz3wG1a89Rj7dq5T/C9KYcUIZhxxIadefSOnfP02xp/xKfbnDvD0hj9z90tf4Y2Vt5JOx5k35xN84vx7OPuSh5i15IvkDZ/KbqeBP+/+PRctPZ6jnprJ2S+dxY/W/Zinml9id3Yn/TndOKVZqLSxy21MQYAUNv09Fq37HGo3ZNm6PMXGZQk2Lo+xcVUvm9f2SJ13s2N7N3vEx/rGKM1tSdq7MnT2Gnpjqh/3E43nEE3kEk/liwpJJgtJpw5QKl1AMpM/SIl0vg4EcunPhmXiBGhPQ2MyQ63ObXf09bKho4Xl+/fw4o513LvmLX752pN8+bG7uOBPv+aoX/+IY3/7U66+926eWLOVomAVXzn0AknMG1h25c/50fEXctjYuZSEIqRSGTb1dfLzN19n0e9u5gevrGBCxVQe+tQPGVc6nK8/eTdWsIfvnDSSQ7XGxREDAiC6vOSvpJxuvcbyfjxSUSUGv0Rvue2jL+kyv7IQn5yLOzc1cfisao5eVC0d79UUw+Xt9Cg6/rMXtnPIT5/hwltf5jdL1/HCjjo2NnXS3BvD7zcsHlXG5w4ew01nzOTJzyzipasXsfSaw3jrS4fz9rVLePtLR7Lsi0cMpq9+4XCeu2oR9186l+sOq2ZxfjdV2WbaurpJZZL0xAbYvHM3S99cxpMvv8RXfvE9fnvPTbyy7EX21+/Fp9mMHDWWeQefwAmnX8X5V/6Ucz73M+acfRnpsVW8uv9lfvf4NdzywFVs3PwqFcWjOePoH3H5hQ9zyfl3MGne2ey1u7hzzy18dfWVnP7aUZz04tF8feXXeK7xFdpdqdNcSxLOxg5YJAS0vn5DdwN07nBoXuewd0WCfWvSNG5O07o7Q2+LQ2IAsp6jIHYbY2HJvDGyvww+jOPTRz9kRE4Yk815n3KxsvnidwEBt5CQW0xQFEDp++RzCrCdfCw3D9eJ4AiA2UxIfQUUMPbhpkUptZsOYfR+kIhg+Qqw/AWYcAGuL4+uhMXapmZuffcdqdQ7WXTjLzjid7+W0/E2WfX9uUUnc+snruD6Uy/islmLmD9ihASjn9+/s4Zjbn2Irz//NnPGz+drx5zOE6vf5emt73LkxAD5OotzPVQNztdgjNETHPhl8LLw7LX3yRFcbX1dXJpHh3ZPnZyRXx82jXf3NPPI5np+eMF0Lj5qBEEng2aJsQxGur65P8VjGxr5xqMrueCPL3DSb57gqN8+wWk3P8uFdz7P5x99lW89vZSfvPQWv3tjObcvX8V9q9Zw17sr+PPb7/KbF17mu48+yTV33cenbrmdC2/6E1fceQ8/evF57tm4ltda9vB25z5e3reZh9Ys5VeP3809Lz1OWEd2UyZM57Tjz+dzl3+Hz19zA+d/5ltMOfZkeityeWb/m/z6tV/wm6e+yRNv/YnWtv1MHrmIT57yGz573p2ccdzPqBi3mOXRHXzx3Ws54fmjOPP1c7h2/Vf5474/s6xvLZ1uXOA3JAcs+tqht9Glu86he5dD384M0b1ZEvUOmTYXp1fsjgJxsBUTK/AXU507jLFFE5lZMZfFCpAfP/pUzp5yAZfN/jRfWPh5vnbwV/ju4d/gF8f8kD+e9EtuP+3X3HnWb7nn3Bu597xfc69U40MX/opHL7yBRy/6KY9c+BMeufhnPHTBD7jvvG9zz3nXccdZX+G2M77ITadcxQ0nfJrvHnURXzz4dC6bdxxnTTucI0bPZnbVBEbmD6csUEpYIHRSPty4wRsrCSOwBnGtHFx5zNFsgM3dCR7ZuldS7h0uve9pvvjYazy0vp4Cq1QRgyO59azT+NKSBfh8fn776krOufkp7lrTwKWHHs/M6uE8t2kNrdE+YQRc42qjHSDLBUsQNGKTd1vezwFyVVA5x+XCYVUMy83h2eYe3m3t5kdHTmVDczc/fWM7pywezg2fns/sUUUU+Qy2Yn84FkYqPCOJ0OX48f6jNVuaenl1Sz0PLt/K715cxY+feYtvPvYK1z70DFff9wSX3/M4X3jgSb7x4NP84rnXuf2Nd3hq7Vre2r6DzfX7aOhqpU9qMakRG7+PooJ8po0dxcmHHs7nL7iUn1/zba6/7gYuv+xaZi1eQq2vj9vWPcyXn/oe1z36NQH792xrWM/QvCGcddDlfPsTt/C1i+7gsIM+RaaogEfqn+bsV85hxsPTOPOVc/nD1ttY272Ndjk80a4k6XoLZ48Pty6E3ZpHTk8hJelKKgM1jM2fwEHVh3LahHO5bM6VfOmQr/PDY3/GH8+4hccveZZXP/0WK69aw+YvbGLT59ey/nMrWH3FO7x12cs8e8GjPHDW7dxyyu/4tTbAT4/+Dt897Kt8+aAr+Oyc87lk9tlcMP002WEncM7UYzhr8hGcMv5gThg7nxPGzefEcXM4YcwMTpowizMnz+ecKQvlTCzm0jmHc9XCY7h28Yl898gz+NXJFwskn+Whi6/mlau+yoprv8Pm637Ixm/9mDXf+AHvfuVbPH3Vl/jTRZfy9RNP5eKDDuGI8dOYWDKEoaFiykw++U4OfjdEf9bPvj6XZXs6uOG1DVx052v88Lm12CbC944+lOtOXkxpcYS73trAwhseZ1NLiuOmzuHNPdvY0dUKLn97fejZQmg8QBa2A8IflX6bH0ytoTzs57b9HfxmXzNHSwUfMbaMvS3deDG9n54/nd98ai5fPnkqp80oZ1p1IaU5QSkVte55wBmlXmNGXVh+ZBwgvYWxA1iSmrbfh98fIDecQ0l+hKGlxUysqmLR6NGcMmsWn1lyJN8/6xx+edEl/PGKq/jj56/luos/xWFHHAJD8ni1ZyvfW3YHVz/+Uy5/6Nv8+pU/salxC8OKh/KJeedz3Qnf44dn/ZJrTvsRM6YcyqbYbr674ruc++SZHH73YVz+3BU8teU5euUc5cULGJKpYbI7ncX+wzmt5GwuH38V317wXX571G+58/Q7efi8R3juoudZetFSll68lBcueI6Hz7iXW0/4PTcc+RO+ueirfHbWZZw25gSOGH4wM8umMiRcRZFdTNjNlQq0cNOIXKlHByf1AWXJ6mw1m9azyE27KqNy4p87+OzlReLp4J/T63vWIwUJvaMvx8t75D2LXNGBdw7eX2E7g88OJusQsgzl0hrjSopYMKyGEydO5NPz5vPTY4/mjrPP5JmLz2fpFZfy6lWf5InPnsudF5zCL086QqCex3lTxnPwsGpGlpUTDobZ1tjDL55dzVUPvMXLG1oYX1XJKQsmM7qimB+8sJ6vP7eBiWXjZRZkaejrQvKJj7os/gJAgyWwWK6lSoZzh5Ry44wRFPpgVecAP9nRws+a2thmpTC5foYUhlk8roxvHzuVuz59BK985USWf/00nr/6eG49/xC+c9wMLl88kQvnTeCMGWM4Y+Y4PjFzEp+cN4MvHnowPz7+aG4/7wwev/xiXrn2KtX/PI9fcxV/vvwyfnz+eZxx1GGUj61mdyjGHW1r+MK6Rzhz6e855+Vf8xmlv1zzOGubd1EQKeDMWcfwk5O+yo1n/5xvHvtVzp57DhNrprG6dxOffO0zHHL3oZx3//nc8NKv2bR3F6MDE7l07Gf4+cIbeOjYB3jlzFdYdsHbvHb+Kzx21iPccert/PrY67lu8df49MzLOH3saRwxdAmzSmYyKm8UFYFyck0YK2sU9XdA4BgkgWZwB2fROwOKf6F9eID0/D6vDTZGvD5ANpaeLf0aEXjl0OWlltIPbu/ZYIzBep+Mef+ZA++MMSCyMHjteetpjBl8Qm9QP3hI0LgZJDROcAfzhpDxC6ARxhYUs7B6CKeOH8MVc6fx42MXcus5R/DUp07gnc+fzMufPZ6bz1zMJQvGM6IkhzWNLTzy7i6efHs3TR1Rpo+oolaHEcf+9kmW7eqjOJJHTyoudhh1COKYUoPHGku5f7xVztZAzx5azsojp/P1cVWM0UlEbyrJrbVtnPfeJg59cw0XrtjCF9Zu4de79/FYSxNrFYSNVOUwe/oQzjhyCp87dQHXnX0wP75wCT86/wi+ee4RfOHUwzj/qPks1G6JjC5jZ06GR3sbuH7fJj63bRnHrX6a2W/fzYLXb+X4t+/iy5ue5r79q9jV30hxMMjJw2fwo3nncc/xX+eRs37ATSd/VernLKYMmTo4sfUtW/jNe7fyhRe/zpNbnmJYcBjfXPgdnjzvOTZ+bitbr9nCW59eyq2n3sxXD76WMyafzrwhcxieN4xyfymFUj25spICMiVsxwbxwRWnPiCUZ/CBj728Ih/78f/2D97g36fBaerHJxMrBx9FviCV4TALayr4zKLJ3HHBkaz84tls+vI53H7x4Vxy+CQK/Bbr19XSrjhxSWE51z21kR8/t4lM1sYYV7g3mA/xQAB8vzdxVn0NfjKCqCvGOxLboyWyfzB5OI8vmMTtM8Zx7fghHF1RQp6Mzw3d3Tov3sd3123myhWruUDe6XGvvs6Rr73OUUtf59g3lnLcm0s5/o3XOH7pyxy79EWOfuN5jnjjWY5//SnOeetZPr3yJb6x6U3+sHc1S7v20peJMiI3n5OHTuTrkw7j93PP4v6DP8WDh13B3YdewfXzLuKySUeyqHI8pcECLE0smczQpkh+W7STnEAux4w9jB8d9m1uPeYP/PzQH3LptAs5dNgixheNojCQDxlwpN6yGQdPjXl/ueGKDZo2g9zxOCQSCzhw6aPHHzEQpaiQZ1h/QHrUW1XQfeC7Vx5dXirSrYe/3K5KD9ZVOljea1fkvfcKHUj/rpL3YZC8r963A+S1M/j6H37e//6X9weeDzx6+QO5A7969hggRgzGevVSghNjzCDp8S+3i8HDhSu174h/IT2PLyvk4tnj+c3JB/HCVSfxxLUn8fOTZnLujBoWjavk/jX7+cTvX2F5XRseCBm83MFfa5ABHzBi8JV+DBLYRu69DVIj3g4Yq3PPMyvL+cmk0Tx10AzWHTWP945ZyFOHzOXHMyZw9rChzC+voDo3QoEkVdgfVFUjzWQpDWDbIXKDOQpOFzKzqJzjqkZwxZhp3DBtMQ8uOJ6XF5/FssWf4O2Dz+epeafzDiBifQAAEABJREFUxxnH8q2Jh3Lh8NkcUTmOyYXVVOTkE7A8BoC2EmoYTxoFLZuhOgueUjyGGRUTmFI2ger8SgIBvyZiIb5iPDWjuQyqSM1XvNWYLGy/wfJIsU1LZAIWRrvYI0tOlvG5SACoBhgh1DVZdetgOHB5ADA+i8G6qodosI0AakelLA1VdIDdDnjoV0OW7R6o4/Wp/o1osA2vnp3lr+BXFVy8fhyBFBz17ejlARp8daBxvfvg9l4cIKP+VBtHfYLqONp0Xvp+0cH6yrtiiPEeNFYtPI6l+kbl9e3Dt3GN+vcKeal7oCVHNodn7wvE+UGbaWXFnDltON88bhoPffJgll17DGcvHsuT6/ayv2cAy3gtGrUDXkve0yBpDIPpR/2obbzdYamjoCTjY+/V8fSyBnZs6SOnzeYnE6ex9PDDWH30Uaw/5hjWH300G44+jg3HHqf8saw75njWHnkCyw/xwHYsDy84gl9NX8QXx87krOqxLCqqYnSokHQSVu/t4nev7eLSu1dw0k1vccKNb8jzWsH3XtjK07JFY1lNGDHoQwM1GmBK7x5Z18h3n5eD8uxmrnt8Ize+voVExiv/ocLKZlT+3hV7+dJjG/jy4+sVZljHFx5ew+cfXsvVD67Ru7X8/LXtPLa5mR3tfcTdDK5Aox/VFtu0EBmxcF9Pgj+v2sPl96/k5Jve4ITfvc7pN7/FZ+5/j5uWbee9+i4GMinVyeAYjdmy2d+X4J61+7ns3ndV/k2O/O2bnKo6lz+wil++sYN367rpTIgRquXd6gp1heImOJlOnEQT2aTI6dUKam4Ci6u5a0qo0PukMVoWg39Imm7BjdXjJFs1hijGGK/04Hp6Y3KNgKaxZUjKAWrHSTRCogUn24trZcDwD5dmovoWnp3pqL7jdOMO1mvCVew2k+0H2cR+7d6aSA6fPmgCPz55PhVS4a56PzBO0CiNGj9AByagx4+9vXKalG1z0xs7+caj6/jKo2v54aNr2N7cIwnhyuOzyMNHgajY8lFobPLVTa6cm5BrK7AKnkfmiXFHxrsjMCOKZ7I8vHYvZ//pTc7+/dt87bF13P3ufp7b2MTzm5q45909/OCZLVx42zusUl8c2EZ4l7dAHnUOJPnN85v4wePr+P6T6/ipbI/vC1TL97aA8VgmRg9y00guwEub6vm1yv/yxW38RnTjC1v43fOb+f1LW/nlc9u5TuC8+NZ3OP2m1/n6E+voTKQxWmxwMJKOt8rwPvsPb3DlHSv4k/jxzNpGnl/TyBMr6rn1jb1c8+B6zeV17n5vD5akpCpz5+o9nPX7N7j8juXc/tYent/QxGsbG3hq5T61sYuvPbGRs259mz+p7bS3sGjc6S6Sex8k9sYXGXjyPHofO4veR84i+uQFDLz9bdLtq8BywBP1Ku4tsGulSTW8Sv8rX6Dv8bPpUXmvTv+zl5HYeqdaTaMlQZVwUy0kd9xB9LWr6H3q3APtP3EWA89cROzdn5Dt24rnv6jSgfL6xUOOwJluelllvkHfC+fT/9RZxBRl6H/mbOLLrsOysuK2RqOheSaPXx2GZLrhLRYHLq8Z5cz7pOSf3GpqsEH0+4EqG5yA16AmbtDP+3kvy2D+/bYH83jFB8moKCLd4LP52UsbuUgL88aOLloTKe2+rMJCWUZVhJg7oYxpIwvJCzr0x9IMJNSO16ySwfr6MRbsbOlnd8sAg8wyBgSW7qTDE2vrSA2qTlXwxi4yynqYYJCTakBlJw7N4/CpJRw8pYya8pAWJkVUIZKdHXFuEpivvu9dXNvCsm3uXbGbq295k7WScCntXEubaJjqHDytnDnjCqkq8+M4KZ1rx3G1CbEsntnUwOU3vcnq+m5ikg5GkrxG5Y6aUcFh0yo117CGnKK9J0XWWJqGOJrtIPr6paSePJ/Multg3+uYxhWY5hWkdr5A4pWf0XnPaSQbloIm5Gkpz3yIbb2LrnvOIrniVjK1y3Aa1+DuW05m48P0PfIp+p/5lNYhSjZZT+/jRxN7+lNk1wuY+5YOtu/uf5f09ueIv/pdeu6cT6r+JVwBKmMyeJvZzXbT8/yn6Ln3BNLLfoXZ9RJW0wrc5lUa4zs4+9WOUVHNwxgzyHFxGWX58GV9+OHv815hjz783sPR4Dsxnaya1G28AoMvvczHkFfo73ozkiQZXK6XxPnxExtJ+YIaYJp82+HyQ0ax4tvHsP5bUttfPILVXz6Wzd8+gfs+s5DRJSrnHOjH4P0DI2A8s7GejkRCstdC8ME4rphmeHtbC61Se5bRYNUfuozItjQgN4uGAckk18lwfv1LJ/D2F49h03dO4qbzZ1OkseDNNRzk4eW1LN3eRJ/Kfl8SFr8fI6ljx5L85LSpbPiO6l5zFMu/ejxbv3kyq647nu+dNol5wwt1vptSoHYnqWAIqQAC2RQ/O2sW6799Ei9ddQSvf/4oNnzzBAWJj+eGs2dwrEJc3nCNFtDn9VFYhj3yEMzsS/Et+AIMX4Lrz8ENGXwDzZI+V5KJS/1JMse3P6PnL2MpKuH6wwQXXkXeBc/hP/pnZMNVWJYhvfZBou/9XmMJS3X2YeUPgZFLsGZciplzOU71Yn0LYQUtTGKAvle+RqZnl3jlI9u7h+4HzlUb92B7uiRSpbpHw5xrsBZdh636ZuihYpu47LEcMMYMEn93WX/3/P6jV8tVAweIwUVzMUrVjJju4plDgwzSIhutoOakr2B8fyWNjkHSu65Umo5oEs/Yxja4g5Ut3t7Vys+lMh1bhTQaN5niS0eN5RdnztWRTjERy482nkBldKoR4bzpI5hUnKexMXgNtiP1E9dB+bNr9+GJ+ulDIhw3vRq8sWni21p6dSrTiLEs3AO1MEYLp2cPpION6YOtMXlY8zCZr2D5JxeO5aCxFbgyDzCq6MCafe206eixQbFRNGbXMQT9cMbc0eQHA0gQYsvQLxA4Z1WVcN2xM5g7pBTv/8/Ni5ENtpMx5IV9fObwiRSFAnhrKBOTHM11SlkBnz94PHOrS9ShNofJxUz6LMHjHibnhAfJPewmchdfT8Gp9+KfciGuzuw1BJzWXST3vAjxNgbe/B4m2Ytn3vjHn07kkJ8SqDmanIVfJrzgGtLZoL5lia2+D5J9BGZ/l/DJd5N/0gPkLbmJvMN/Q+GZD+KbcRHZtMHVvOncLVW/AWNnia66mcyepeKlvuWPJXLSHUROvI/cg39B7twfkLP418r/VPVszeGjbo+ZHrlYH/X5wDutiLrgb0hfJAKNZfCkiauRuR+smBbPSAV87+n1XHzHMi68/R2ekkTa0NTFObe8zbTvPc2UHzzFmbe8o8BlDzIHSGqlH11ZS7dceuke3GyGGWPKufaEOURsP0ac9ZofLKx+vaG4eoeX5/3Ly8vWfGbdfnY29UEmzQWLRnPxglHkCeheqXTG4palO2QTuxjj6pVHKO8xQak2kNemz36fHWrTdSAkL3pISa7aFBDwyto6fw4Qlqcb1DcjoBmp14TU9ItbGkgK8GINjrEYvHRmbrCwjPH2HH5v16phg4+uvgx/fG0HcYHb44XXOhqWqwfjGoxSZDMbggRHHI9deSiWrxIj2Y7qW6EqwuNO8qarhQZHQ8z2dZBqWU+mpRY1gSoQmX4hxpd3oL2sRWDUYXouU1zOFaB2SnWvI0/B9kDlEiy7DEvtW24AK1xNcOLZuFZEjRttrCxuWp3EO4hveBhXO8bNhAh7Em/YkdiBAow3P5sDbRiFu/iYS/M88MVV2QO5f/lrjNHk/1rMKGscVxNzBRwH778f4hV46p3d3P3ydu57ZTs/fnojJ//iZV5cuYeOrihtvRkee3cvn7z1DfZ2DNAVS7G5rgfxGQYZbrjqiEnkCDieZ+UaR0266OcfiQOXUZl4OsOvXtoEDlSW5nLO3FHMGFUqmyoHZCYYAWuVJO2L2hDG8kb+fl3Utnd7KNdrM9jR+980hrquAVbuaMNIGiKw5UYMhyiuVZmfw7Ezhkr6pFXYxfGF+dajG7j4z+9yx3t7WbO/k+5UBk9CIr65QkNJboj5k4dgScIbtJi2j289sppTf/Mqv5an/nZdO63xBI5Re5aaNaiqO0hkjfjMP1yZ/k5JKMR/cMQ/f8VU0m27wfs/FPckV7AEu2wSnpBwNVeDg4mUQagYR1LYlemQql+vL2pawsBYXn/Ge1C/kB1ok0ZJk/XKmnx8BcOIbn4Sp6sB4Y+s1LZdPIqBlX+m68kv0fXYVfS99mMSe18i6/SA1xT//PKm+hElvJrep7+SKyY6atEDhVfBAztaFPWENwNvkt77YEB1LJHSjVr0xRNKefqrx/CDU6dRIPFtfIYt+3t4TMHJqLzKtt7YYH2vLb8WemZNkdeMyB0kR0yLZdOklCYkPeKiJFnSxhn87hqLlXvbWSOgYBmOnlxFVX6Iofm5nDB7FK76wGTVvM2tr24irl3seOPTFB1v/K6rxdWDCxo1wgvGD9vbe/nKA++xpbEXTR0r4fC5oyYzubIQW13fcPYCDppYiZtMo6r0peGR1U187q7VnPGrVzntt69yy9vb6UulsFTBr9av0eY6duZQHDlZXiXHCvCq7NPrHlrLOTe8zkm/fIUfPree5mgCow3guoMj0jz/env8d8ULJxMjvvUVjHCejWvsxeMJ1iwk09lCNpHB0TvXFGMpWD/IKszgPH1eID5YhHdm7P0xcLq7WV/UvjHej8ibjcFjUXzj04NgtuTI2fmj8BWNILp9qdpnsH07dwidj36fjjuvoeeF3zOw9Daiz/6QjlsuoOexa5B+1zTVntZMDx95ezP8y4d/P+NqMllceXHuoOzXirgHahtvQT21oij53BGF/Py8hRwmqXHZksmMrYho4lowGUpb97fjqGwmrbpiopFXaAloOZY9yBCjVR8kMeZOSZWp33mGmd9/hlnffZLZonuWb8eTnFktxlOKqWUIEJE9ddLMEdq6aLkNlx0yjqJcoz4djGa6Zkc7W2USGNXBuxwXJCEZBKKD5bO4T7HBk25cyvzvPM2j79WCmDcqz8/1F8zkeyfOwNJ8HbF1aG6AJ79wFD88Zy5jyoJEJBIstRvXPBoHMry1uZ0r//AWZ9/4KrWS/sa4CsKHefZLx/C7Ty1kWk2EAjeNpXl6LGiRZFyzp5sf3LeaQ7/7JC9s3o8Xd3TFDY+84Q6SyhtbS7v7TeJrX5E9Z8i4YSJLvoYVyMFJxHFkF2bjrqRXECxLox2sqR9Hzz7xIkgmCXLSRVKr+mLEsUFwu2C0YaKbHiO56lGMJGkyESK88Grs3EpJ2Dp1DhmZNfEdG6XCdxA59HyKzv4xoemnkc36cWOdkoR30/34tzCW+jR87KVl+dhv//yDN1AtnBGYvEU0evYqGG9BBUBFf8XkYsojIYl7l6CYlusLaeQakL6ntEuDWvCCAJhMBldqJiWVvFMOAx++jKTapGr6e6Ls2N3FjtoeduzqpF2H3VobmvT+HcUJvfwwAc1W1QsAABAASURBVGV4SQ4dUmVeILdAhv4R04dBSkwWkDpiDsu2t+CVReA3HgAFKFebBaFAQ6RFpsGrAt5ANIPRSpfKy/zjpxfxhSOn4vMkkmNr87mqblEqz/hbx09l6deP589XLOaLR4xi0dBcctSXCuH4g7y6roVzJQ1bB+KokubvcuVhE3n5S0dz3+cO42snTOGwMaWE3SxGY7FkX+5pHeCLsqN3t/XiLaARsNFljMGyLYFgu7zQb0JPG27UJjz/M+RMOQMETtcKCoBmUEplJbl4f10YXCDxXs/ZlMafQuADy8o9UET8cLz60lLxnW/QeedXQDxIZTSfk75HztQzcCRwTCyhDa1GEi7pqEvp+b+m7Ow/UHTE1ym96M+EF1xARu+N1rPj+VtItu7G1bj5mOu/CEDDIDM1H+O4eIwzuINdGA0SJ613KfxaCIPBuzU/DVyzlgo0IgTc/HCAqsJc8E4KsgJhMssTq7XD8C4HR1W9nzGlEa48ejyk41iDbWewvO70fVNdF9sVVzMC0b7OOOfduJRDvv8sh/7gWQ7+7tMs29aOkVRFGyOVTvOqTi08Nez14P2v+dE4Bkn1PSP7rIWjmDC0EFeSTJqe1rY4tz6znoRAbHkTUZ8u9uBstYw4KleVm8MZU4fzkzPm8MRXjuY3F82mUK67bvVtsUrxv2fW1IJl0Kz4f9g7D/Csqmzv//Z53/QEAgkEEkhICFV6EwRRULDTRgRFiqIjKCAKSld0HBVFEcUKCIg4YsEyIowCIyIIqPQmotJ7L0lI8p7z/fcJgQjoRb8789xn7j056+x91l5tr73OrgmgD7d0TBTX1UhjZLu6vN//Ct7p35KMEuG2CDFpQXWc2Su3KetIlwUXuw93cs96tj/RgbxNK8g77hFWtwMJNwzHCciPsovIBPVuAUInpetENp7qbYxEqgFCxsFOGvP1MXjqAfMViE50CVsr6fAw6hByd6xn32v3E9q9hdyT0cS0Hkx8y/vAi8AEwgQx2NMq74RLRGodYmpcozKDp8YKRMRT7PI+uCZKUxNPH8oxsrevxwagR9FLdvivDoU5//XCHqqNCF0Fnqcv1nrMKHUoUOHJuf7QrICy/2GgSP0KoqcxohGtLQ+TM4pHR3BZrbIE8kEtCcEg0+esYd6aHbgaOgyuCkKWk1Y1U7X6BC9PQZyf5+P14MNFGzhuHS29edm5bN11jE1bDrPp50Ns2nyEg+rRHJUZBQqyeaF6wB/3HEFCJUy3GgiV2yC089jUhFhGdKxDmK8nJDsM877ZwpyVP2OHKPkZY1wcx2DQpYetltqXsJBDSZ2D2+lGjyuq4mr/TC0jJUH2Hc3CMZY4ID6lntCCgAQW15bNteqpe111EUGNDr4tsuuoTnZErDuEja287avZO/YOzNaNuMFYbX0MoFy/NzDRCYgIcIgolY6XGwEKwLx9+7V3txOrVtrUg7vkZx0ldOCI3G3wtOINVxBZ21El8rauZM/obuT/vAo3kEjJbqOJv+5+BbGGbVEbxyE8uQYmB7SNSVh8GRy7F6m5kNilwiOoRY4hBju8q1OX7gC2s/CMzDvP7ZwH99soOc0SeL6j9CJHYRtXWYu3egxGxuhWg1ucraAwQujN0imuHCEC8szNl1SmboVi2CFbdSRHc44HJyxg/npNjgNqLH2VVlxUwKDvz29PVJugeI9oX/HTZVqRSV5mqXCeuLUBoyx0bcioro14qtvFPN31Ym5pmqbgsFHucehYiImfr5Uhuq19FqyBAld5G4TX16tAm4tT8XQe67j5HFaQvPDxSg5ln0RmINXMXLGFFdsPqpP0cIIGu7giTKkIcjSc59iFRihM9hZUODWxOMs272fVtv2o44GA9AtMEDTSK+Y8Dmiz3JMNyKfGc0kvHQeIXz7IXreAPWPvJH/9YoiIo1i7B0m4cagiAYwmdEYjg6NWj0itjRufhMl1CR06wpEls8AxkhLA0weet/NHvD3yreaJwfgqRFaoD+I9sfRjdj+m4XPLKihXhaT+r1O8xe04GkodzVWxIF/E1GlPvqthXu2Us34V+YdsgHtYv1nH5GzbINxRPOvuiHDCy2ghqOh0VA3Oc/3+ALRCJMxTT4bAk1GehjHX9iK2DKOn0QflEJBiZcC42Ms3Us6VtRTQe6SWjOHdoddTuUwU5GSBeJar9+qgIXTEW0tYvvUghzRfzLJ7hQoSYxtI7gzX8d2s5ZvZvVc8GvYHtK/HfVok3Httbe69phb9rq1F32tr0kfpwHb1SIiOwNPBOArqt+d/j12B+5W38qx5SnWDdCiOeKJHM1JKyibLQxhfrN7NkCkLMAq2LE0h+k9awFXD3qfz83OYOH8jCzftZfXuwyzWdsrw6YuYprNhIhVd2oBPKRNL8xrleWrGUpoPmUH7p2cxRTZ8/dNelm8/zJdawQ9+cyEv6rjPt0E+rVwqistqllO76wOY/w7bhrXX0dh3eAoIgtGcWDKbnQ/fyPYh17FdJy5bh7Rmy6iumLBI4lv1ID/baArksX/SE2RtWEogwsi/x9nz1nPkHT1AflaA2CbtCC9VnsOfvcWuJ+8ktG2txpwATq7Dnr+N5WftXvw8+Gq2DLqOzYOuZefkkZoLNieQ0QRXPWz2xk0c+GQSxuTiSH7ewR3seP1RvJO5km8oVuc6IpIrI6H84jKh06/O6dyFZlQPBP4cyc6bBK4WEQUBhdrPlZNCeApO97RmqdGNEaNWughCamgwCkRILRHLe8Nv4Pp6qcSJzhXdEQXdXxWAje9/i+p3TeJPj3/CcU2qbRAb8R8+dpIJn32P7YnTk+Po1DgTow/BniqoW+I0uFA9pSTXNkkH8csC9u45wduLNuHHluzE9uAa1vPFb2STp4+kghYzfdvVITIMXH3Org7Rx8/6nvt0/rt+xyHsPOpATogZX2zijjFzaD70AxreP51LH3iXZ95ZLltDBGRn9eRY3uh3BUHV98ihbG08w6zFW7htzFwuHfIBjQe+S4uh7/Hseys4rkWY9U3F2ACPdG1McmwUecf2cvydsYRnHVKdZJ1sC+3dQ/63Cwl9+0/yls4VzCP0zXxOLl+owDhBYvt7iW1xk9ogCufwXrYNvJ4f7mnB91rJZy+apaAOEtGgteaOfybv0AF2vtgPc+wgIQW3kx3SGfN68pZ8Tu43X5C79Auyl8wl9+t55P64SoEWRekuwzAJVXHkswOTn+DHPq34eVAHfup9uW8HoUgCNS8h5d7nNfwGQHXXoMUvL89/dfzn73mIz5PACknFqKLJetWU4mSUiSMmXF+7ysprI7hSmWJUSi5GkgJLLpN0B0cNm6reLjMphkriKVvKDi+ow/MURB41kkswQeeoUzSJv7NVZWqmFicuJoDdptl78Bj2P6pJigvQtHIi93doQLpkHDhyhKo6Z+12eVXiYyKwEWWMNBYF6Q3ovde1daieGkeG1Z9ekq/XbSda57KZZWO1PRRDRdUhTtHmyVNG1gYEd7WqwSO3XowNoliJj4xy+NvcVXy4cB1vqkcYeVN9WtdLplypSKK1evTy8sTlklAsgsYVSzK4Q03eevBqLquUTKLse7Jnc57Q1KDdxelklitOlNEnmpdD0HEpGRdOw8ySDGhfm7eG3UD7RpV830AAipfGLZ2OSRQkVMBJSIekDEJlMyC5IqRYSMdJFmjlTSCaMn2eo8RtIzEVapGnITp71WIF227CMmqS0H0E5QZNJFiiLHZea+JT8EqnQsk0vBJpmKR0TFnJEgQkM1A+A5OaRphorH9iazan3PDXib76NpySZTi+ailH5n1A7p7tBMpVplj7fqQOmIBj5apL9zSqodjgPJdzHtyvoowa06iBvHz428DrWPdKd9aO68Y343rSvFoa9g9gpj3YlvXje7Jhwh0M79SMgCcVUh6ulejEvq3YMP4ONrzSk1FdmmI7H+RgI7loAl86Job2DSryWt8r+O75W1n5QncWPnMzi0bfwrIXerBefAue6cKTPS+n0yVVWDamq2zowcjOTSBPZivQ9Dzndl1D3dSSrH6xKxte6sb6cd2ZcPdVmh9ewoaXu7PupVtZ92pPrqqpRlCPiewxsru4FhQD29RlxQu3smLszSx9pjPLX+zBiJsupWlmCiM6NWL2o+1Y+2I3vh17Cwuf7sySpzuxVvRfPdWJx1THWsmJVhpBE6BWuVI80LYOM4ZfwyrJ+/bZm8VzE0tG38xa2bVY9Xy6x6U0yiirQV+Bp3AOxiWRMvJdMiauJX3CGtIE6a+vJWOyYNI60pVayJiylorPfE6gWAr+vC02icTOD1B50jIyJ35H5vgFVJqkdOISkroPJxBbVj0hhMeVpsr4b6g4ZR2ZklVRkDl5DZUkL/ONdVScKvwba6k0dQMpvZ/FbmDjBYmqcjFpQyaqfDkVJ35B+rh/UEnHrJWmrKbsPaMIL1MF46plVW/Hb2OAc8E5F/VfYyRWTvWkwMV47ikG46cB48ltro83ro8SLQpET1vFHgEXDZV6t8bp6+Csy4pzNYkPKmMn4U10NtxIG9mVk0tgt208DZd2Hyug8TOgIcOeBHhnphRnSSt4dTyk08NxpVdyHTzCZGdQqaP3gOsS7nkEBHa44PTl4Wm+F+ZCRmIcNVITKFsijgjNP+0muv3g7IoiLjxAlaTiNEhPoG6FUpQuHgWyzZZbkafFKePl6iGIcgxV1Is3qphEnQqJJBWLFI/0qexsHqPtDwJReHYfNSwKExEFypuwCIz9DSKBq3dPqZbnUqBbdfY0b3b1IUWol4ys1ICINAWFTl9C8q9R3UWlSVIAExYjiBZEnYLCfKTeBQGBEwnitTzYFtVUwNYvLLIYsQrGYg1aEVG5rmzUSGg7A+nnAi7nAmjOT6JGUdthAa9AmzGqVhF8AbaQXc4VnR2+CzHYinDuZfk8BSgKNlcVtUHn2bmmzYvcCOwtiXKjfaLUYs6kBTmVFRKrWOrxrH1S4Nme3Kb+u+gUxRoQsWpFKstUaDP6nDxUIt2u7PE0T/RUpKpiCr2nMh8vG1HAegpoy2qMwRiDHgXAmcuVIls3FAyF81YrV2adIipQYjBIvUCGugKhz9RBaPsuRt1YJxSahOWzCNUL2WUEVpfv/zNKVDtRqiMwqgNWSCGcwhmlRfHGGIwxYgIcKbcmyS+u/IJSQsLrNsbo+Wv3mbIz9v4a7a/iDUbmW0A5Tl0Wa07jKXJZVRZMEdz5s46+WiOZng+eiCwYtZNqp27Vk1M91dQNeDojDuGakHyUz0mNw3miMiZPrncF4pOTcoVzlXqiy1eaK96TmkfY1A2AUSS5miKgocLDJV/dag75WJoC8Aipx3TUGJ4cmyc5JwmRo9XqSdFZmThGvT7SafQwyku3aHxabWF4tvtVKaevkDhdcqQvR7ZYyFfdjKM6is5yK0bxDBjpztfQkScZnmi0KsJejiLRkRTLlycZJ2WPlRMSrRF4GNmhCmL7fCMWo3dHWGULb9XDR+t/AAAPSUlEQVQHC7IfDBQBT3grw8cpjwUKLoN+PEcvSuU/R74zSo0xwv0X9yk+S2Ul2PR/LBj0o62PlZt30mnYJD5ZuIZAWAAnYPhi+U/cOngC36zfCgGHkS//nS5DJrDjcDbGcXC0fzZ55hL+/OhUftixjwPasB743EfcOGwinR+aQsdhr3Pf6PeY/c16snNzkSoc4/DSe1/Rtv8rdBz+Op0fnsQtI9/gpQ8XYgNg95FjDHh2Bu2Hvk7nEa/TccRk+jw1nb9/tYZsbb7bRlMr+7KOaDtiyAsf0Pbel5kxfyUSjn8ZxagToO8z79L2vle4efh4bh0xnj8/PpU3Zn/rB7al0/dlE9XnGHf+5U1uGTqBL1b8oHp5wrvYzuqkPoqHXp1J20ETVJ/xdFB6l2jfnrecIzoXtnUS8f/Y2/n3W+Zx5kdO1JvaQy0ip+r2HaYvXgiVnLLOGPYcPs7MBWvYuucwtpEtbN25l9nzV7Fr/1ECCsAmtTP4cslaHprwCbb3WK09uQeffV9lhpRS8eSczOfLr9eyX6vqwV1acsf1TdhzJItuQ19jyqdL1bD46tds3svCRatpWa8SAzpdSd8/Xa7VblV94w7ZCqr5Szdy4NgJBndpTe+2zdi4bS99/zKVZT9oUzZgfBkmAN+u28rrs75lgdKxU+ey9/AxbN3RZWu+aO1mdm7fz51tm/PArVdhHIf+j7/J50u+V15E/u3y8cLVWn2v5LOlGxivD0HLZunw8AzYf6128Yqf2LX3EIMkw9qTp+2RXvo4np46h5DtMSVHpD69GMHozdppUySHQm8rryL7JtS/5f63B6CNMc8GmCpq629s3g4tjgbE0GFyT2wmP3s3nhxny+xXLlIc/eAEfYcfOHpcAZDFMZ1UWC+5lkhzkVYXV6ftDU2Y9uFiZixYxaPjZ2l7RD1NlyuJC4ZZUoFHmeLFaFIzg7bNa/HO4z2oVT2TZ6d9Rla2Zs8yypFXAhqSUsuUoFpGErUyk6iYkqCOzVoCqCw5oTgNLkqlRf1M2jSvw75DxwRHUQdqCchXzzRm2uc0qlCawd1bs3bNFhat3ixeNbIobBA4Gv9jogJUkOzM1DLUqFRe/A6REUEw6CPy2H88i/f+8R0tGldj0G3X8o+l6/lp2wEIBKwZ2EszEhKLx3Jp7Yq0uawmU/96B5dfUotJH33F3kMnMOpKQ/KzK58icN1j5B7aTN7JfRrNT8jXITzVyU5TDCGJ9FtJ6b/+dv71KopoMMgZBqPKel42OYc3c3jTP9n55ctsmj6QNeNuYvmjLVj2TDu2/XOcglE9isG/jFrECQZ46YOvuGnoeA03E3j+3S8hIkzl1mHorDiMYd2vIU2r1YGj32fuwhU81L8NdSqmaLiSBAOO5LiaO1mOkJ00i7thjQrsOHScbepJRaA28shSwD42ZQ5dHplCz8feYM3mHYgVzz7CgqzevJsHX3yf3qPeYuybn9Lt+kY0vqgC/taSA1+u/JEvFq/jqstr0+fGZpQsX4r35yxX83pS4UvR5vRJNur0pN+z7/p1GjXxU1oqmJvWTEeRQUDz1e82bGf1Tzvp0/FS2im4SkdF8tDE2eRruKfIZYzx3+xCSUZyxcVVOZiVw459h0H+9gu1H7h3zUxWvHIbix5tzrdPXsPaibez/bPR7F/1IVm71hLKPYa2AwQGHJ/rX/r4b1LhyciiALYH01OpioJgf8kTN5vj279l55xntB/YidXPXcmaFzqxcfJAdv3jJQ5v/Aq7gjQSdej7rzixeYWa28Venix1Ncm+sWUdxvS/iWf7/ok/tagL2vy1ekSIXeGllY7nqX4d2bNrP41rVaDb1Y3wQkZ2SKgEOUYPEVsdxvacej1yNFvbMBDtB7MQKo/Mz+Xu9k15rm9HRt19I5VTkqSmQIan3i1SQVimRDxfKdA8E06fbtdSOj5WceNqsRnitY8Xk6u9zRkaPu8b+wE5Gi9nLl7LD9tt7yU50q2btIRYRtx+DWNk86BuV7NkwXJGTvwE/6Qo4DDhwwUcOpHLqzO+ZvirszioM9z3Zi/iu/Vb4FTQYetkAfwsuvbpg4qUz0pER8huo2B29EHv5cgPi/HyThAWGcPxfRvZu+Q9Nk0fwWrtjS4bfRXLn7+O9e88yMH1cwjlHMS2mwU/GGWw9ZusB+zT8/VZnBB/6JaJf4jvPEyecB6uJNquHDknFDrGycM/sX/lx6rk/ax86lLWP9ua7X9/muwd64hOTCO5WUcqdhtFjYEf0/CRb2j42CoaPbyIOn3epWTt61RNI7m61WspjKiQXIra2gSuWymFamkKCrv8RzRSX+AIQ32VxUSFUT2tDOFBRb91nO9BSfBJXQ5nZbP/xAlmf72Wj+YsoU3z6pQrHQd2qyMQVIMZyupUx0KS9gAtu1TIEDD5IZ1kJDCoW2teHdKVgweO8fjEmRzT/FClLPt+J18uXk+dehWon5lMibgorm5cRZvRDs9Mm4PdEfEUkIpPYqKClEssTnr5BJppzulEx/LPZT+QpUXR12t+5tMFK7i0bhrlE6NJkX1tLquu3s9juhYZedZWwE4ZbMAeOpbFvhPHmbdsI1M/mkfL2umUK1uioE6ijYlPo0rHx2k4YBZN/7Kc5o+tpP6w+VS7azzp199DfOUm5OccY/dX72hjvSOLHmnEuvE92LFggjqOZeTl7sezv7pkPLWLFOvp4lLQ2dj33w/O72f5FQ7HYDSxJf8EWVsXs3veGNZN7Mmalzop4B4jb/824qu1IK3TGKr1nc5F/WdRpdcHpN80jnIt+lKyxrVEl6mOE1lMMeBghxILhdqMsfKtubbyBWCMi922cIzxyfwA0SPfjoMB8JwCvDGFKQQiw/lu41a6jxhP58Gv0OvJadxwaQ1G9mqLuh3JMYQFPXRWz6jJs+kxcpIPz789l3wvZENdNC4BW1cXWtatxLB72jL/u428PXcFngbZmYvWkOPm8Vz/jjx33008168DY/q24brLLuKducs0pO7AaN5r/7Dphz2HGDzuA+766zT6jXmfxMRYhva4mvCwIK++P5dEHfI/3usGXhrYmRf738i4ATdxmYJ5nnYDft6l3tSAExbGup/20VV1unnYa/R+YirNalVmZN8bidAmtqcgkdHyq6fez8WzU49AOBEJFYiv2Izkxt2o2OZxat4xjXr3zaLBgzOo23sKqS174Yp/16KprJlyG6te6cL3741g78qPyM/aBeqhLbjGWPF/CGyL/g5GT7QF4MnRnvEwATBhhtzjO9k2/xW+H38LW2cMIlvzicQ6V1P9jonUeuBzqvz5DVLbPU7pht2Iy7icyPhKBANxoC7TdY2cY1D7av4leZ6HWtLeSoXXjn6djBT+/nRvrm5YDW3DgbqPVvUvYvrzA2h6UYbPi+2mFBSltciYPvpe7mx3mY+XNOyVGBvLi0O7MHXk7fTqcAXDb2/LwlcGMXZwF50Rl8LaYjdk72nXjJkv3M/IOzvQr/NVgtbqIesS1CKobHxxXn6oGyN7XCd6SQ7B/Z0v46Ox91KnYjnZb2jTrDYfje5Dk8qpanA1umhiwyN47M7r+WDU3ZQuVpyA6v3ywC5M+2tvev/pSnq2acYL93bgsxfvpV3z2pINd7RpybtjB1Avszw2aOx3FRkI8Mbw23huSHfiY2KIlE1P9WnPNNl0T8fWPKw6zRk3gPF/uZ1aGbJHJhrPNrOjj8eRG0wBWJzsUjPi2SmK6+KYCMJjkolLbkBCjTaktbqf6t3GUbf/TOr1/YQKV9yNpznij5887feQP348Uu28Bvs3LyYosZ7gVLB7akNPo5bnp36BLTwHrEXnIH8bYYXJqSgE845ydMcydiyexq7F7ygQo0lr97B6uFlkdJ1IctOexJSphRMsrspHKWiCyCYUt1JhHREQ3qC5tg9Gb/jg6GmEsxiD6kCpuGhaN8jE/l6dp4CVepITi3FN46qULlkMexn7kHnRYUGurJ9B1bTSfkP6eJWFBwM0rFqOK+pX4pqmF9GyYWVtzxQnwoTJJiMKJNYRXxKtGlThigaVaKlVroUaOp+1VkWFB2laI5VaFZJEXMAT5gZoWDmZxtXLE9AX2bBqCpfWTPNlGr8m+PmUUvG+XSmlZK+G4AbVytNKNlyh8+8rG1Wh0UVpJETHYPINEep5mmlbqXGNdMKUL5BjQHVPSShGi7rplI6PwdFP/arJtLq4EtdcUo3m9TI1XMcTQdDXKc0gGj1O3cZPzzwLcojGk63ILgtGTreBiRuO48QSEVeexDrtqHbrOC4ZNo86vSZTLL0eB3/8mu1fTmbf2rlkZ+/SIJIv+V4RUPY3buc3yn61SLZhJ7KhrMMEI+NJrNqC8i16k9KkO9Fl62OcaDxNdOxZpFd4xCNpxhiMMcr9vtuYgiDUZj+eerhCbk9fsMVh61uIVGpfLd6W6/XMrQIfLx+dTovIKyS0fKfLC2mlyy8vIsN/P/UopLevRfP2/TRIhl+m1OL8fKH8wlTybZmFwvJz6ieb/TKlRel8nJUjvDGn/GwJ/gAYY/y2Msb43H6bS7Zr21On+tEJmZSqcQMpl9xGUv02RCWmEco+Tl7OIVydSIHls4B//VpP+DsD0Ap0MMbB/iFyZPE0ouIziIgpizGRGOtYVR59RUZfFP/hl22U//AqnlM9o7a17eupJ1akqZcNEowoRYwCMjahEpExSRgCFFw2XsAYcxo463LOer/wV32phQ3gIQXitLYpKXIb5QtB2f+7/8M8YNsWtT6nr4IR78LD6sIpT6v4352xQ8nZHrC4s+Fsmj/6XlTuH5Xxa3wXKvtC6aweYwzGGJs9Db/FrwC0Y2YhFPJ4yhTibF6vF3wX8tn0gplEaPVYHgs2L5R/27zFWfARehTF2bxQ/1+3lWHlW7D5XxdmMOcUGuHOhnOIzkFYPVbf2fBLwqJyf1lyIW9Fddj8WTwWVQhnFRV9LbQBS1u04DfyhTxnp5bFdVyJKhDmyHecATnDWFChgQK8zVvchQIU8AG+rAvls3qggNfmC/lsHgrw58PZ8kL8H0vtdpKknNKh3G/ZLeedUy+LOxt+S4ZfZvVAQb3gTHpWHYrK9fnOKv9NXFEdNn8Wry9beAcK9Ct/Pnmi8yxe6Tl1t3gf4BcyLK2/vQH+csDqsGD0bqRHib0dE3T4P5APwgT/y3zhhAVwVG8nzCgGENjUUXouFNAFzltWED+W30JRGTZvcb8Ex5H8U8P0/wMAAP//6qsBVwAAAAZJREFUAwBVJFzozSoC0AAAAABJRU5ErkJggg==" id="116" name="Google Shape;116;p1"/>
          <p:cNvSpPr txBox="1"/>
          <p:nvPr/>
        </p:nvSpPr>
        <p:spPr>
          <a:xfrm>
            <a:off x="617025" y="-582355"/>
            <a:ext cx="569700" cy="5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82800" lIns="165650" spcFirstLastPara="1" rIns="165650" wrap="square" tIns="82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89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7" name="Google Shape;11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169882" y="41131501"/>
            <a:ext cx="2121820" cy="1895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344674" y="33633683"/>
            <a:ext cx="5198055" cy="3278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19692" y="33480007"/>
            <a:ext cx="5373301" cy="33916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"/>
          <p:cNvCxnSpPr/>
          <p:nvPr/>
        </p:nvCxnSpPr>
        <p:spPr>
          <a:xfrm flipH="1" rot="10800000">
            <a:off x="180954" y="3523905"/>
            <a:ext cx="29658600" cy="123900"/>
          </a:xfrm>
          <a:prstGeom prst="straightConnector1">
            <a:avLst/>
          </a:prstGeom>
          <a:noFill/>
          <a:ln cap="flat" cmpd="sng" w="46025">
            <a:solidFill>
              <a:srgbClr val="000000"/>
            </a:solidFill>
            <a:prstDash val="solid"/>
            <a:miter lim="8000"/>
            <a:headEnd len="med" w="med" type="none"/>
            <a:tailEnd len="med" w="med" type="none"/>
          </a:ln>
          <a:effectLst>
            <a:outerShdw blurRad="115054" dir="5400000" dist="36237">
              <a:srgbClr val="000000">
                <a:alpha val="38039"/>
              </a:srgbClr>
            </a:outerShdw>
          </a:effec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2000-03-21T10:33:07Z</dcterms:created>
  <dc:creator>ASEMD13</dc:creator>
</cp:coreProperties>
</file>